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33" r:id="rId13"/>
    <p:sldId id="302" r:id="rId14"/>
    <p:sldId id="264" r:id="rId15"/>
    <p:sldId id="334" r:id="rId16"/>
    <p:sldId id="266" r:id="rId17"/>
    <p:sldId id="265" r:id="rId18"/>
    <p:sldId id="276" r:id="rId19"/>
    <p:sldId id="303" r:id="rId20"/>
    <p:sldId id="293" r:id="rId21"/>
    <p:sldId id="277" r:id="rId22"/>
    <p:sldId id="339" r:id="rId23"/>
    <p:sldId id="341" r:id="rId24"/>
    <p:sldId id="342" r:id="rId25"/>
    <p:sldId id="340" r:id="rId26"/>
    <p:sldId id="284" r:id="rId27"/>
    <p:sldId id="269" r:id="rId28"/>
    <p:sldId id="335" r:id="rId29"/>
    <p:sldId id="336" r:id="rId30"/>
    <p:sldId id="337" r:id="rId31"/>
    <p:sldId id="338"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F0F"/>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2DB22D4-8D70-4291-814B-0E8560AD4186}" v="15913" dt="2023-02-21T05:26:28.234"/>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581B5C2-65E3-4C4D-B202-7E6B748750D8}" v="240" dt="2023-02-18T07:14:49.202"/>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673511-DE7A-414A-BACA-DD369E14C1D7}" type="doc">
      <dgm:prSet loTypeId="urn:microsoft.com/office/officeart/2005/8/layout/process5" loCatId="process" qsTypeId="urn:microsoft.com/office/officeart/2005/8/quickstyle/simple1" qsCatId="simple" csTypeId="urn:microsoft.com/office/officeart/2005/8/colors/accent5_3" csCatId="accent5" phldr="1"/>
      <dgm:spPr/>
      <dgm:t>
        <a:bodyPr/>
        <a:lstStyle/>
        <a:p>
          <a:endParaRPr lang="en-US"/>
        </a:p>
      </dgm:t>
    </dgm:pt>
    <dgm:pt modelId="{4C02E010-1B55-44E7-9DD5-33297CD2900A}">
      <dgm:prSet phldrT="[Text]" phldr="0"/>
      <dgm:spPr/>
      <dgm:t>
        <a:bodyPr/>
        <a:lstStyle/>
        <a:p>
          <a:pPr rtl="0"/>
          <a:r>
            <a:rPr lang="en-US" dirty="0">
              <a:latin typeface="Calibri Light" panose="020F0302020204030204"/>
            </a:rPr>
            <a:t>Send get request to API</a:t>
          </a:r>
          <a:endParaRPr lang="en-US" dirty="0"/>
        </a:p>
      </dgm:t>
    </dgm:pt>
    <dgm:pt modelId="{8B0EA316-324A-42A2-B002-071DBAA554E1}" type="parTrans" cxnId="{52D84F86-701A-4ED5-A521-B055637E1AFA}">
      <dgm:prSet/>
      <dgm:spPr/>
      <dgm:t>
        <a:bodyPr/>
        <a:lstStyle/>
        <a:p>
          <a:endParaRPr lang="en-US"/>
        </a:p>
      </dgm:t>
    </dgm:pt>
    <dgm:pt modelId="{9D2483C3-602B-4D5E-86AF-D3718826B902}" type="sibTrans" cxnId="{52D84F86-701A-4ED5-A521-B055637E1AFA}">
      <dgm:prSet/>
      <dgm:spPr/>
      <dgm:t>
        <a:bodyPr/>
        <a:lstStyle/>
        <a:p>
          <a:endParaRPr lang="en-US"/>
        </a:p>
      </dgm:t>
    </dgm:pt>
    <dgm:pt modelId="{26855394-25F1-49B3-BF2F-A19399F42A1B}">
      <dgm:prSet phldrT="[Text]" phldr="0"/>
      <dgm:spPr/>
      <dgm:t>
        <a:bodyPr/>
        <a:lstStyle/>
        <a:p>
          <a:pPr rtl="0"/>
          <a:r>
            <a:rPr lang="en-US" dirty="0">
              <a:latin typeface="Calibri Light" panose="020F0302020204030204"/>
            </a:rPr>
            <a:t>SpaceX REST API returns response</a:t>
          </a:r>
          <a:endParaRPr lang="en-US" dirty="0"/>
        </a:p>
      </dgm:t>
    </dgm:pt>
    <dgm:pt modelId="{EBB44F4C-4316-4777-93E8-D4D731D22065}" type="parTrans" cxnId="{2362D834-3CC0-4117-972C-8109797B44EC}">
      <dgm:prSet/>
      <dgm:spPr/>
      <dgm:t>
        <a:bodyPr/>
        <a:lstStyle/>
        <a:p>
          <a:endParaRPr lang="en-US"/>
        </a:p>
      </dgm:t>
    </dgm:pt>
    <dgm:pt modelId="{91E90909-4DA2-4F0D-B3A3-01725F2DFA6D}" type="sibTrans" cxnId="{2362D834-3CC0-4117-972C-8109797B44EC}">
      <dgm:prSet/>
      <dgm:spPr/>
      <dgm:t>
        <a:bodyPr/>
        <a:lstStyle/>
        <a:p>
          <a:endParaRPr lang="en-US"/>
        </a:p>
      </dgm:t>
    </dgm:pt>
    <dgm:pt modelId="{BC8257DC-E34F-4AAB-BC99-3668D0D77063}">
      <dgm:prSet phldrT="[Text]" phldr="0"/>
      <dgm:spPr/>
      <dgm:t>
        <a:bodyPr/>
        <a:lstStyle/>
        <a:p>
          <a:pPr rtl="0"/>
          <a:r>
            <a:rPr lang="en-US" dirty="0">
              <a:latin typeface="Calibri Light" panose="020F0302020204030204"/>
            </a:rPr>
            <a:t>List of JSON objects</a:t>
          </a:r>
          <a:endParaRPr lang="en-US" dirty="0"/>
        </a:p>
      </dgm:t>
    </dgm:pt>
    <dgm:pt modelId="{A47444AA-4793-4637-9438-511F0E50F9BE}" type="parTrans" cxnId="{099A0954-AC5F-4DD9-87E6-18A9A3468D45}">
      <dgm:prSet/>
      <dgm:spPr/>
      <dgm:t>
        <a:bodyPr/>
        <a:lstStyle/>
        <a:p>
          <a:endParaRPr lang="en-US"/>
        </a:p>
      </dgm:t>
    </dgm:pt>
    <dgm:pt modelId="{E2DB9D76-62E2-4C4D-8E95-B5648F6434B3}" type="sibTrans" cxnId="{099A0954-AC5F-4DD9-87E6-18A9A3468D45}">
      <dgm:prSet/>
      <dgm:spPr/>
      <dgm:t>
        <a:bodyPr/>
        <a:lstStyle/>
        <a:p>
          <a:endParaRPr lang="en-US"/>
        </a:p>
      </dgm:t>
    </dgm:pt>
    <dgm:pt modelId="{7492A806-BD78-462E-AAD0-0D2BFE93FBD9}">
      <dgm:prSet phldrT="[Text]" phldr="0"/>
      <dgm:spPr/>
      <dgm:t>
        <a:bodyPr/>
        <a:lstStyle/>
        <a:p>
          <a:pPr rtl="0"/>
          <a:r>
            <a:rPr lang="en-US" dirty="0">
              <a:latin typeface="Calibri Light" panose="020F0302020204030204"/>
            </a:rPr>
            <a:t>Convert to Pandas Dataframe using json_normalize()</a:t>
          </a:r>
          <a:endParaRPr lang="en-US" dirty="0"/>
        </a:p>
      </dgm:t>
    </dgm:pt>
    <dgm:pt modelId="{8FC41A67-DDA1-449E-B6F8-904A6CBE1803}" type="parTrans" cxnId="{F8F83F61-1E1B-4524-8B1E-651B516C66A7}">
      <dgm:prSet/>
      <dgm:spPr/>
      <dgm:t>
        <a:bodyPr/>
        <a:lstStyle/>
        <a:p>
          <a:endParaRPr lang="en-US"/>
        </a:p>
      </dgm:t>
    </dgm:pt>
    <dgm:pt modelId="{B1ADD7D1-47FF-463D-8727-5B7D14FE1340}" type="sibTrans" cxnId="{F8F83F61-1E1B-4524-8B1E-651B516C66A7}">
      <dgm:prSet/>
      <dgm:spPr/>
      <dgm:t>
        <a:bodyPr/>
        <a:lstStyle/>
        <a:p>
          <a:endParaRPr lang="en-US"/>
        </a:p>
      </dgm:t>
    </dgm:pt>
    <dgm:pt modelId="{11F54A61-AA97-47E0-996E-BF9D80291DA2}">
      <dgm:prSet phldrT="[Text]" phldr="0"/>
      <dgm:spPr/>
      <dgm:t>
        <a:bodyPr/>
        <a:lstStyle/>
        <a:p>
          <a:pPr rtl="0"/>
          <a:r>
            <a:rPr lang="en-US" dirty="0" err="1">
              <a:latin typeface="Calibri Light" panose="020F0302020204030204"/>
            </a:rPr>
            <a:t>Dataframe</a:t>
          </a:r>
          <a:r>
            <a:rPr lang="en-US" dirty="0">
              <a:latin typeface="Calibri Light" panose="020F0302020204030204"/>
            </a:rPr>
            <a:t> of data created with records of data being ID numbers</a:t>
          </a:r>
          <a:endParaRPr lang="en-US" dirty="0"/>
        </a:p>
      </dgm:t>
    </dgm:pt>
    <dgm:pt modelId="{7D99637D-F9DE-4A02-9E74-07006F10E444}" type="parTrans" cxnId="{E101524A-0494-4D7B-9853-207592313CAE}">
      <dgm:prSet/>
      <dgm:spPr/>
      <dgm:t>
        <a:bodyPr/>
        <a:lstStyle/>
        <a:p>
          <a:endParaRPr lang="en-US"/>
        </a:p>
      </dgm:t>
    </dgm:pt>
    <dgm:pt modelId="{61D409AD-0232-4A56-8E76-5A0423BC45F0}" type="sibTrans" cxnId="{E101524A-0494-4D7B-9853-207592313CAE}">
      <dgm:prSet/>
      <dgm:spPr/>
      <dgm:t>
        <a:bodyPr/>
        <a:lstStyle/>
        <a:p>
          <a:endParaRPr lang="en-US"/>
        </a:p>
      </dgm:t>
    </dgm:pt>
    <dgm:pt modelId="{46FC77DB-CAE3-427A-BFCB-921C43431AB4}">
      <dgm:prSet phldr="0"/>
      <dgm:spPr/>
      <dgm:t>
        <a:bodyPr/>
        <a:lstStyle/>
        <a:p>
          <a:pPr rtl="0"/>
          <a:r>
            <a:rPr lang="en-US" dirty="0">
              <a:latin typeface="Calibri Light" panose="020F0302020204030204"/>
            </a:rPr>
            <a:t>Decode list of JSON object to JSON</a:t>
          </a:r>
        </a:p>
      </dgm:t>
    </dgm:pt>
    <dgm:pt modelId="{61720636-34FD-4FFA-B81A-F0948660AE39}" type="parTrans" cxnId="{33A007F5-EDE2-432F-9F9F-611FBBB92F0E}">
      <dgm:prSet/>
      <dgm:spPr/>
    </dgm:pt>
    <dgm:pt modelId="{EA085CE6-B47C-43A3-8290-9B6734945E0F}" type="sibTrans" cxnId="{33A007F5-EDE2-432F-9F9F-611FBBB92F0E}">
      <dgm:prSet/>
      <dgm:spPr/>
      <dgm:t>
        <a:bodyPr/>
        <a:lstStyle/>
        <a:p>
          <a:endParaRPr lang="en-US"/>
        </a:p>
      </dgm:t>
    </dgm:pt>
    <dgm:pt modelId="{1986D74D-F660-4F06-A7E5-79752F0B39C4}">
      <dgm:prSet phldr="0"/>
      <dgm:spPr/>
      <dgm:t>
        <a:bodyPr/>
        <a:lstStyle/>
        <a:p>
          <a:pPr rtl="0"/>
          <a:r>
            <a:rPr lang="en-US" dirty="0">
              <a:latin typeface="Calibri Light" panose="020F0302020204030204"/>
            </a:rPr>
            <a:t>Send get request to API again to fetch data associated to launch site, payload and core information using their ID numbers from the dataset and save columns as list.</a:t>
          </a:r>
        </a:p>
      </dgm:t>
    </dgm:pt>
    <dgm:pt modelId="{A3EC6C14-2AB2-4A6F-AEF3-995CB57A645E}" type="parTrans" cxnId="{B183DD74-A624-4713-8F08-3E5A3E966A20}">
      <dgm:prSet/>
      <dgm:spPr/>
    </dgm:pt>
    <dgm:pt modelId="{B5EF0337-FB27-42F4-8D12-1C8CE3B13EDB}" type="sibTrans" cxnId="{B183DD74-A624-4713-8F08-3E5A3E966A20}">
      <dgm:prSet/>
      <dgm:spPr/>
      <dgm:t>
        <a:bodyPr/>
        <a:lstStyle/>
        <a:p>
          <a:endParaRPr lang="en-US"/>
        </a:p>
      </dgm:t>
    </dgm:pt>
    <dgm:pt modelId="{B27B6DC8-764B-483F-B282-92F4BCB1B3CF}">
      <dgm:prSet phldr="0"/>
      <dgm:spPr/>
      <dgm:t>
        <a:bodyPr/>
        <a:lstStyle/>
        <a:p>
          <a:pPr rtl="0"/>
          <a:r>
            <a:rPr lang="en-US" dirty="0">
              <a:latin typeface="Calibri Light" panose="020F0302020204030204"/>
            </a:rPr>
            <a:t>Combine columns to dictionary</a:t>
          </a:r>
        </a:p>
      </dgm:t>
    </dgm:pt>
    <dgm:pt modelId="{1B8D33E4-0C31-4EDB-8CBD-8C75CEDCF4D6}" type="parTrans" cxnId="{5B6ABD57-A383-423D-9E00-FCE610A48703}">
      <dgm:prSet/>
      <dgm:spPr/>
    </dgm:pt>
    <dgm:pt modelId="{C485961A-825B-42B2-BDCB-61A386950B61}" type="sibTrans" cxnId="{5B6ABD57-A383-423D-9E00-FCE610A48703}">
      <dgm:prSet/>
      <dgm:spPr/>
      <dgm:t>
        <a:bodyPr/>
        <a:lstStyle/>
        <a:p>
          <a:endParaRPr lang="en-US"/>
        </a:p>
      </dgm:t>
    </dgm:pt>
    <dgm:pt modelId="{C43BB0DD-9805-4F04-9B98-51F1E37F4090}">
      <dgm:prSet phldr="0"/>
      <dgm:spPr/>
      <dgm:t>
        <a:bodyPr/>
        <a:lstStyle/>
        <a:p>
          <a:pPr rtl="0"/>
          <a:r>
            <a:rPr lang="en-US" dirty="0">
              <a:latin typeface="Calibri Light" panose="020F0302020204030204"/>
            </a:rPr>
            <a:t>Convert dictionary to pandas dataframe</a:t>
          </a:r>
        </a:p>
      </dgm:t>
    </dgm:pt>
    <dgm:pt modelId="{453473A6-DAF0-4E92-B31A-A0BF08E0E0D5}" type="parTrans" cxnId="{50E5DE55-F770-4246-9E89-C2993A746A0A}">
      <dgm:prSet/>
      <dgm:spPr/>
    </dgm:pt>
    <dgm:pt modelId="{FEF9171D-D5E5-4044-BB02-15744C2FFFB2}" type="sibTrans" cxnId="{50E5DE55-F770-4246-9E89-C2993A746A0A}">
      <dgm:prSet/>
      <dgm:spPr/>
    </dgm:pt>
    <dgm:pt modelId="{9526BAA7-7003-4753-AB9F-1BFB5A18C5DC}" type="pres">
      <dgm:prSet presAssocID="{88673511-DE7A-414A-BACA-DD369E14C1D7}" presName="diagram" presStyleCnt="0">
        <dgm:presLayoutVars>
          <dgm:dir/>
          <dgm:resizeHandles val="exact"/>
        </dgm:presLayoutVars>
      </dgm:prSet>
      <dgm:spPr/>
    </dgm:pt>
    <dgm:pt modelId="{63FB03FF-C047-41E4-96DC-D903171F308E}" type="pres">
      <dgm:prSet presAssocID="{4C02E010-1B55-44E7-9DD5-33297CD2900A}" presName="node" presStyleLbl="node1" presStyleIdx="0" presStyleCnt="9">
        <dgm:presLayoutVars>
          <dgm:bulletEnabled val="1"/>
        </dgm:presLayoutVars>
      </dgm:prSet>
      <dgm:spPr/>
    </dgm:pt>
    <dgm:pt modelId="{63FA8E87-444D-4872-A56C-AE13D94D844A}" type="pres">
      <dgm:prSet presAssocID="{9D2483C3-602B-4D5E-86AF-D3718826B902}" presName="sibTrans" presStyleLbl="sibTrans2D1" presStyleIdx="0" presStyleCnt="8"/>
      <dgm:spPr/>
    </dgm:pt>
    <dgm:pt modelId="{9D25DAFF-A072-4905-8094-602F2742A0DA}" type="pres">
      <dgm:prSet presAssocID="{9D2483C3-602B-4D5E-86AF-D3718826B902}" presName="connectorText" presStyleLbl="sibTrans2D1" presStyleIdx="0" presStyleCnt="8"/>
      <dgm:spPr/>
    </dgm:pt>
    <dgm:pt modelId="{E836FCE5-C161-4271-89C1-5CA870D71030}" type="pres">
      <dgm:prSet presAssocID="{26855394-25F1-49B3-BF2F-A19399F42A1B}" presName="node" presStyleLbl="node1" presStyleIdx="1" presStyleCnt="9">
        <dgm:presLayoutVars>
          <dgm:bulletEnabled val="1"/>
        </dgm:presLayoutVars>
      </dgm:prSet>
      <dgm:spPr/>
    </dgm:pt>
    <dgm:pt modelId="{C38D0121-A784-4199-99BF-909F51680EEA}" type="pres">
      <dgm:prSet presAssocID="{91E90909-4DA2-4F0D-B3A3-01725F2DFA6D}" presName="sibTrans" presStyleLbl="sibTrans2D1" presStyleIdx="1" presStyleCnt="8"/>
      <dgm:spPr/>
    </dgm:pt>
    <dgm:pt modelId="{FD528BC6-58F0-4E97-B874-8905BF985217}" type="pres">
      <dgm:prSet presAssocID="{91E90909-4DA2-4F0D-B3A3-01725F2DFA6D}" presName="connectorText" presStyleLbl="sibTrans2D1" presStyleIdx="1" presStyleCnt="8"/>
      <dgm:spPr/>
    </dgm:pt>
    <dgm:pt modelId="{5DA0D2E6-9D1F-42CC-8E1A-536103EF4AFD}" type="pres">
      <dgm:prSet presAssocID="{BC8257DC-E34F-4AAB-BC99-3668D0D77063}" presName="node" presStyleLbl="node1" presStyleIdx="2" presStyleCnt="9">
        <dgm:presLayoutVars>
          <dgm:bulletEnabled val="1"/>
        </dgm:presLayoutVars>
      </dgm:prSet>
      <dgm:spPr/>
    </dgm:pt>
    <dgm:pt modelId="{8EC2C1C8-E170-4D32-B2AF-A3FEE535CD72}" type="pres">
      <dgm:prSet presAssocID="{E2DB9D76-62E2-4C4D-8E95-B5648F6434B3}" presName="sibTrans" presStyleLbl="sibTrans2D1" presStyleIdx="2" presStyleCnt="8"/>
      <dgm:spPr/>
    </dgm:pt>
    <dgm:pt modelId="{9AF0C1B8-4EAF-4383-B230-8568C0C769AF}" type="pres">
      <dgm:prSet presAssocID="{E2DB9D76-62E2-4C4D-8E95-B5648F6434B3}" presName="connectorText" presStyleLbl="sibTrans2D1" presStyleIdx="2" presStyleCnt="8"/>
      <dgm:spPr/>
    </dgm:pt>
    <dgm:pt modelId="{80ECFE2B-8C74-46E9-ADA0-4270C99A955D}" type="pres">
      <dgm:prSet presAssocID="{46FC77DB-CAE3-427A-BFCB-921C43431AB4}" presName="node" presStyleLbl="node1" presStyleIdx="3" presStyleCnt="9">
        <dgm:presLayoutVars>
          <dgm:bulletEnabled val="1"/>
        </dgm:presLayoutVars>
      </dgm:prSet>
      <dgm:spPr/>
    </dgm:pt>
    <dgm:pt modelId="{7021B564-C13F-48AF-A30B-BC4F2FD5E131}" type="pres">
      <dgm:prSet presAssocID="{EA085CE6-B47C-43A3-8290-9B6734945E0F}" presName="sibTrans" presStyleLbl="sibTrans2D1" presStyleIdx="3" presStyleCnt="8"/>
      <dgm:spPr/>
    </dgm:pt>
    <dgm:pt modelId="{A814090B-4582-4793-BB57-C859E8800B6F}" type="pres">
      <dgm:prSet presAssocID="{EA085CE6-B47C-43A3-8290-9B6734945E0F}" presName="connectorText" presStyleLbl="sibTrans2D1" presStyleIdx="3" presStyleCnt="8"/>
      <dgm:spPr/>
    </dgm:pt>
    <dgm:pt modelId="{304A31E0-3CBD-4A64-9852-0127CE0D6818}" type="pres">
      <dgm:prSet presAssocID="{7492A806-BD78-462E-AAD0-0D2BFE93FBD9}" presName="node" presStyleLbl="node1" presStyleIdx="4" presStyleCnt="9">
        <dgm:presLayoutVars>
          <dgm:bulletEnabled val="1"/>
        </dgm:presLayoutVars>
      </dgm:prSet>
      <dgm:spPr/>
    </dgm:pt>
    <dgm:pt modelId="{8B76CF52-A806-4416-967E-5D6B9BEEB6A0}" type="pres">
      <dgm:prSet presAssocID="{B1ADD7D1-47FF-463D-8727-5B7D14FE1340}" presName="sibTrans" presStyleLbl="sibTrans2D1" presStyleIdx="4" presStyleCnt="8"/>
      <dgm:spPr/>
    </dgm:pt>
    <dgm:pt modelId="{0AFBADA9-B9A7-493C-90DA-75ADA0A6F575}" type="pres">
      <dgm:prSet presAssocID="{B1ADD7D1-47FF-463D-8727-5B7D14FE1340}" presName="connectorText" presStyleLbl="sibTrans2D1" presStyleIdx="4" presStyleCnt="8"/>
      <dgm:spPr/>
    </dgm:pt>
    <dgm:pt modelId="{CF9BFD02-1C52-4808-A1DD-171FE2E63028}" type="pres">
      <dgm:prSet presAssocID="{11F54A61-AA97-47E0-996E-BF9D80291DA2}" presName="node" presStyleLbl="node1" presStyleIdx="5" presStyleCnt="9">
        <dgm:presLayoutVars>
          <dgm:bulletEnabled val="1"/>
        </dgm:presLayoutVars>
      </dgm:prSet>
      <dgm:spPr/>
    </dgm:pt>
    <dgm:pt modelId="{FBB967F9-A833-491B-A65D-979366C41CCE}" type="pres">
      <dgm:prSet presAssocID="{61D409AD-0232-4A56-8E76-5A0423BC45F0}" presName="sibTrans" presStyleLbl="sibTrans2D1" presStyleIdx="5" presStyleCnt="8"/>
      <dgm:spPr/>
    </dgm:pt>
    <dgm:pt modelId="{9E69D691-7F61-4759-9397-F58A75DF919C}" type="pres">
      <dgm:prSet presAssocID="{61D409AD-0232-4A56-8E76-5A0423BC45F0}" presName="connectorText" presStyleLbl="sibTrans2D1" presStyleIdx="5" presStyleCnt="8"/>
      <dgm:spPr/>
    </dgm:pt>
    <dgm:pt modelId="{B3B8BCBA-A32A-4C53-B330-2B5B63E959ED}" type="pres">
      <dgm:prSet presAssocID="{1986D74D-F660-4F06-A7E5-79752F0B39C4}" presName="node" presStyleLbl="node1" presStyleIdx="6" presStyleCnt="9">
        <dgm:presLayoutVars>
          <dgm:bulletEnabled val="1"/>
        </dgm:presLayoutVars>
      </dgm:prSet>
      <dgm:spPr/>
    </dgm:pt>
    <dgm:pt modelId="{088C5280-6E61-4509-8E64-D90FFA7B86DB}" type="pres">
      <dgm:prSet presAssocID="{B5EF0337-FB27-42F4-8D12-1C8CE3B13EDB}" presName="sibTrans" presStyleLbl="sibTrans2D1" presStyleIdx="6" presStyleCnt="8"/>
      <dgm:spPr/>
    </dgm:pt>
    <dgm:pt modelId="{2E44EF69-A1CC-459D-9A58-60E1E661F0BF}" type="pres">
      <dgm:prSet presAssocID="{B5EF0337-FB27-42F4-8D12-1C8CE3B13EDB}" presName="connectorText" presStyleLbl="sibTrans2D1" presStyleIdx="6" presStyleCnt="8"/>
      <dgm:spPr/>
    </dgm:pt>
    <dgm:pt modelId="{0482427B-F631-4411-94DA-E28CC11EFEAC}" type="pres">
      <dgm:prSet presAssocID="{B27B6DC8-764B-483F-B282-92F4BCB1B3CF}" presName="node" presStyleLbl="node1" presStyleIdx="7" presStyleCnt="9">
        <dgm:presLayoutVars>
          <dgm:bulletEnabled val="1"/>
        </dgm:presLayoutVars>
      </dgm:prSet>
      <dgm:spPr/>
    </dgm:pt>
    <dgm:pt modelId="{463DD0CC-D718-4DE8-A58C-4DA84D8FD4F6}" type="pres">
      <dgm:prSet presAssocID="{C485961A-825B-42B2-BDCB-61A386950B61}" presName="sibTrans" presStyleLbl="sibTrans2D1" presStyleIdx="7" presStyleCnt="8"/>
      <dgm:spPr/>
    </dgm:pt>
    <dgm:pt modelId="{D98F9459-0B3D-4AE0-8E9D-32C6B74AE2ED}" type="pres">
      <dgm:prSet presAssocID="{C485961A-825B-42B2-BDCB-61A386950B61}" presName="connectorText" presStyleLbl="sibTrans2D1" presStyleIdx="7" presStyleCnt="8"/>
      <dgm:spPr/>
    </dgm:pt>
    <dgm:pt modelId="{D22366BF-1D9E-47AC-A226-CDC505D0543E}" type="pres">
      <dgm:prSet presAssocID="{C43BB0DD-9805-4F04-9B98-51F1E37F4090}" presName="node" presStyleLbl="node1" presStyleIdx="8" presStyleCnt="9">
        <dgm:presLayoutVars>
          <dgm:bulletEnabled val="1"/>
        </dgm:presLayoutVars>
      </dgm:prSet>
      <dgm:spPr/>
    </dgm:pt>
  </dgm:ptLst>
  <dgm:cxnLst>
    <dgm:cxn modelId="{F7823D10-F1BE-47C2-A355-A88C81E7070A}" type="presOf" srcId="{E2DB9D76-62E2-4C4D-8E95-B5648F6434B3}" destId="{9AF0C1B8-4EAF-4383-B230-8568C0C769AF}" srcOrd="1" destOrd="0" presId="urn:microsoft.com/office/officeart/2005/8/layout/process5"/>
    <dgm:cxn modelId="{EF3BF415-E6AB-4967-89D4-670521E79A07}" type="presOf" srcId="{9D2483C3-602B-4D5E-86AF-D3718826B902}" destId="{9D25DAFF-A072-4905-8094-602F2742A0DA}" srcOrd="1" destOrd="0" presId="urn:microsoft.com/office/officeart/2005/8/layout/process5"/>
    <dgm:cxn modelId="{9D33A822-EA73-415B-9C6F-B1DFEF0785A2}" type="presOf" srcId="{B27B6DC8-764B-483F-B282-92F4BCB1B3CF}" destId="{0482427B-F631-4411-94DA-E28CC11EFEAC}" srcOrd="0" destOrd="0" presId="urn:microsoft.com/office/officeart/2005/8/layout/process5"/>
    <dgm:cxn modelId="{4528FA30-1355-47A9-8B39-85C0930B12EF}" type="presOf" srcId="{7492A806-BD78-462E-AAD0-0D2BFE93FBD9}" destId="{304A31E0-3CBD-4A64-9852-0127CE0D6818}" srcOrd="0" destOrd="0" presId="urn:microsoft.com/office/officeart/2005/8/layout/process5"/>
    <dgm:cxn modelId="{2362D834-3CC0-4117-972C-8109797B44EC}" srcId="{88673511-DE7A-414A-BACA-DD369E14C1D7}" destId="{26855394-25F1-49B3-BF2F-A19399F42A1B}" srcOrd="1" destOrd="0" parTransId="{EBB44F4C-4316-4777-93E8-D4D731D22065}" sibTransId="{91E90909-4DA2-4F0D-B3A3-01725F2DFA6D}"/>
    <dgm:cxn modelId="{F9C75F39-5C10-4BA4-9847-27DD9E8616BE}" type="presOf" srcId="{B1ADD7D1-47FF-463D-8727-5B7D14FE1340}" destId="{0AFBADA9-B9A7-493C-90DA-75ADA0A6F575}" srcOrd="1" destOrd="0" presId="urn:microsoft.com/office/officeart/2005/8/layout/process5"/>
    <dgm:cxn modelId="{B4D9AD5B-DF6E-48C7-852A-E632A216E822}" type="presOf" srcId="{B5EF0337-FB27-42F4-8D12-1C8CE3B13EDB}" destId="{088C5280-6E61-4509-8E64-D90FFA7B86DB}" srcOrd="0" destOrd="0" presId="urn:microsoft.com/office/officeart/2005/8/layout/process5"/>
    <dgm:cxn modelId="{F8F83F61-1E1B-4524-8B1E-651B516C66A7}" srcId="{88673511-DE7A-414A-BACA-DD369E14C1D7}" destId="{7492A806-BD78-462E-AAD0-0D2BFE93FBD9}" srcOrd="4" destOrd="0" parTransId="{8FC41A67-DDA1-449E-B6F8-904A6CBE1803}" sibTransId="{B1ADD7D1-47FF-463D-8727-5B7D14FE1340}"/>
    <dgm:cxn modelId="{8E44F762-2ED6-4597-AE57-96C4E1E82B1B}" type="presOf" srcId="{EA085CE6-B47C-43A3-8290-9B6734945E0F}" destId="{7021B564-C13F-48AF-A30B-BC4F2FD5E131}" srcOrd="0" destOrd="0" presId="urn:microsoft.com/office/officeart/2005/8/layout/process5"/>
    <dgm:cxn modelId="{E101524A-0494-4D7B-9853-207592313CAE}" srcId="{88673511-DE7A-414A-BACA-DD369E14C1D7}" destId="{11F54A61-AA97-47E0-996E-BF9D80291DA2}" srcOrd="5" destOrd="0" parTransId="{7D99637D-F9DE-4A02-9E74-07006F10E444}" sibTransId="{61D409AD-0232-4A56-8E76-5A0423BC45F0}"/>
    <dgm:cxn modelId="{FB20904B-E0B2-4DFF-9C44-6323F1738116}" type="presOf" srcId="{4C02E010-1B55-44E7-9DD5-33297CD2900A}" destId="{63FB03FF-C047-41E4-96DC-D903171F308E}" srcOrd="0" destOrd="0" presId="urn:microsoft.com/office/officeart/2005/8/layout/process5"/>
    <dgm:cxn modelId="{E945976F-EE4E-4B27-927F-17AF1F738213}" type="presOf" srcId="{C485961A-825B-42B2-BDCB-61A386950B61}" destId="{D98F9459-0B3D-4AE0-8E9D-32C6B74AE2ED}" srcOrd="1" destOrd="0" presId="urn:microsoft.com/office/officeart/2005/8/layout/process5"/>
    <dgm:cxn modelId="{099A0954-AC5F-4DD9-87E6-18A9A3468D45}" srcId="{88673511-DE7A-414A-BACA-DD369E14C1D7}" destId="{BC8257DC-E34F-4AAB-BC99-3668D0D77063}" srcOrd="2" destOrd="0" parTransId="{A47444AA-4793-4637-9438-511F0E50F9BE}" sibTransId="{E2DB9D76-62E2-4C4D-8E95-B5648F6434B3}"/>
    <dgm:cxn modelId="{B183DD74-A624-4713-8F08-3E5A3E966A20}" srcId="{88673511-DE7A-414A-BACA-DD369E14C1D7}" destId="{1986D74D-F660-4F06-A7E5-79752F0B39C4}" srcOrd="6" destOrd="0" parTransId="{A3EC6C14-2AB2-4A6F-AEF3-995CB57A645E}" sibTransId="{B5EF0337-FB27-42F4-8D12-1C8CE3B13EDB}"/>
    <dgm:cxn modelId="{50E5DE55-F770-4246-9E89-C2993A746A0A}" srcId="{88673511-DE7A-414A-BACA-DD369E14C1D7}" destId="{C43BB0DD-9805-4F04-9B98-51F1E37F4090}" srcOrd="8" destOrd="0" parTransId="{453473A6-DAF0-4E92-B31A-A0BF08E0E0D5}" sibTransId="{FEF9171D-D5E5-4044-BB02-15744C2FFFB2}"/>
    <dgm:cxn modelId="{64BD8A77-1AC0-4874-8BD4-9B40A6AADD32}" type="presOf" srcId="{61D409AD-0232-4A56-8E76-5A0423BC45F0}" destId="{9E69D691-7F61-4759-9397-F58A75DF919C}" srcOrd="1" destOrd="0" presId="urn:microsoft.com/office/officeart/2005/8/layout/process5"/>
    <dgm:cxn modelId="{5B6ABD57-A383-423D-9E00-FCE610A48703}" srcId="{88673511-DE7A-414A-BACA-DD369E14C1D7}" destId="{B27B6DC8-764B-483F-B282-92F4BCB1B3CF}" srcOrd="7" destOrd="0" parTransId="{1B8D33E4-0C31-4EDB-8CBD-8C75CEDCF4D6}" sibTransId="{C485961A-825B-42B2-BDCB-61A386950B61}"/>
    <dgm:cxn modelId="{714EA059-1D77-40ED-B540-A427D3726D9F}" type="presOf" srcId="{B1ADD7D1-47FF-463D-8727-5B7D14FE1340}" destId="{8B76CF52-A806-4416-967E-5D6B9BEEB6A0}" srcOrd="0" destOrd="0" presId="urn:microsoft.com/office/officeart/2005/8/layout/process5"/>
    <dgm:cxn modelId="{F0EB8E7C-7244-4239-B545-09FD3A69FFED}" type="presOf" srcId="{91E90909-4DA2-4F0D-B3A3-01725F2DFA6D}" destId="{FD528BC6-58F0-4E97-B874-8905BF985217}" srcOrd="1" destOrd="0" presId="urn:microsoft.com/office/officeart/2005/8/layout/process5"/>
    <dgm:cxn modelId="{6563207E-61E0-4477-A11A-7DCE2A4D5795}" type="presOf" srcId="{46FC77DB-CAE3-427A-BFCB-921C43431AB4}" destId="{80ECFE2B-8C74-46E9-ADA0-4270C99A955D}" srcOrd="0" destOrd="0" presId="urn:microsoft.com/office/officeart/2005/8/layout/process5"/>
    <dgm:cxn modelId="{2DDCD981-1912-463A-9588-540ED1EBE352}" type="presOf" srcId="{B5EF0337-FB27-42F4-8D12-1C8CE3B13EDB}" destId="{2E44EF69-A1CC-459D-9A58-60E1E661F0BF}" srcOrd="1" destOrd="0" presId="urn:microsoft.com/office/officeart/2005/8/layout/process5"/>
    <dgm:cxn modelId="{04F4E781-E6C7-46BA-B751-0C4C48565F97}" type="presOf" srcId="{26855394-25F1-49B3-BF2F-A19399F42A1B}" destId="{E836FCE5-C161-4271-89C1-5CA870D71030}" srcOrd="0" destOrd="0" presId="urn:microsoft.com/office/officeart/2005/8/layout/process5"/>
    <dgm:cxn modelId="{52D84F86-701A-4ED5-A521-B055637E1AFA}" srcId="{88673511-DE7A-414A-BACA-DD369E14C1D7}" destId="{4C02E010-1B55-44E7-9DD5-33297CD2900A}" srcOrd="0" destOrd="0" parTransId="{8B0EA316-324A-42A2-B002-071DBAA554E1}" sibTransId="{9D2483C3-602B-4D5E-86AF-D3718826B902}"/>
    <dgm:cxn modelId="{C7BBB988-6436-41CB-BD58-93E1B25D6B8F}" type="presOf" srcId="{EA085CE6-B47C-43A3-8290-9B6734945E0F}" destId="{A814090B-4582-4793-BB57-C859E8800B6F}" srcOrd="1" destOrd="0" presId="urn:microsoft.com/office/officeart/2005/8/layout/process5"/>
    <dgm:cxn modelId="{30E10495-EB10-451B-A30D-FA883362BBFD}" type="presOf" srcId="{91E90909-4DA2-4F0D-B3A3-01725F2DFA6D}" destId="{C38D0121-A784-4199-99BF-909F51680EEA}" srcOrd="0" destOrd="0" presId="urn:microsoft.com/office/officeart/2005/8/layout/process5"/>
    <dgm:cxn modelId="{3AD14EA1-1B03-4BE9-A7FE-4061C4E0D094}" type="presOf" srcId="{BC8257DC-E34F-4AAB-BC99-3668D0D77063}" destId="{5DA0D2E6-9D1F-42CC-8E1A-536103EF4AFD}" srcOrd="0" destOrd="0" presId="urn:microsoft.com/office/officeart/2005/8/layout/process5"/>
    <dgm:cxn modelId="{EE11B0A6-9827-4BBD-88B1-41EAF9E24ECB}" type="presOf" srcId="{11F54A61-AA97-47E0-996E-BF9D80291DA2}" destId="{CF9BFD02-1C52-4808-A1DD-171FE2E63028}" srcOrd="0" destOrd="0" presId="urn:microsoft.com/office/officeart/2005/8/layout/process5"/>
    <dgm:cxn modelId="{7C900DC8-7E75-4CAA-86D9-29957CFA72AC}" type="presOf" srcId="{9D2483C3-602B-4D5E-86AF-D3718826B902}" destId="{63FA8E87-444D-4872-A56C-AE13D94D844A}" srcOrd="0" destOrd="0" presId="urn:microsoft.com/office/officeart/2005/8/layout/process5"/>
    <dgm:cxn modelId="{C3010BCF-280D-4243-8B3E-78DDB2026B21}" type="presOf" srcId="{1986D74D-F660-4F06-A7E5-79752F0B39C4}" destId="{B3B8BCBA-A32A-4C53-B330-2B5B63E959ED}" srcOrd="0" destOrd="0" presId="urn:microsoft.com/office/officeart/2005/8/layout/process5"/>
    <dgm:cxn modelId="{5FE086D9-5D88-45BE-A166-2BBCCCA1957D}" type="presOf" srcId="{C485961A-825B-42B2-BDCB-61A386950B61}" destId="{463DD0CC-D718-4DE8-A58C-4DA84D8FD4F6}" srcOrd="0" destOrd="0" presId="urn:microsoft.com/office/officeart/2005/8/layout/process5"/>
    <dgm:cxn modelId="{04F91CDA-54D3-4B91-A7C1-56C944C55828}" type="presOf" srcId="{C43BB0DD-9805-4F04-9B98-51F1E37F4090}" destId="{D22366BF-1D9E-47AC-A226-CDC505D0543E}" srcOrd="0" destOrd="0" presId="urn:microsoft.com/office/officeart/2005/8/layout/process5"/>
    <dgm:cxn modelId="{1CC453DA-D7E0-4230-BEB3-A3986EC7A100}" type="presOf" srcId="{88673511-DE7A-414A-BACA-DD369E14C1D7}" destId="{9526BAA7-7003-4753-AB9F-1BFB5A18C5DC}" srcOrd="0" destOrd="0" presId="urn:microsoft.com/office/officeart/2005/8/layout/process5"/>
    <dgm:cxn modelId="{9FAFE5E0-562B-40B5-81E9-C6BD533149B2}" type="presOf" srcId="{61D409AD-0232-4A56-8E76-5A0423BC45F0}" destId="{FBB967F9-A833-491B-A65D-979366C41CCE}" srcOrd="0" destOrd="0" presId="urn:microsoft.com/office/officeart/2005/8/layout/process5"/>
    <dgm:cxn modelId="{6DD6E8E2-B8EA-420C-BD94-790B28DCE260}" type="presOf" srcId="{E2DB9D76-62E2-4C4D-8E95-B5648F6434B3}" destId="{8EC2C1C8-E170-4D32-B2AF-A3FEE535CD72}" srcOrd="0" destOrd="0" presId="urn:microsoft.com/office/officeart/2005/8/layout/process5"/>
    <dgm:cxn modelId="{33A007F5-EDE2-432F-9F9F-611FBBB92F0E}" srcId="{88673511-DE7A-414A-BACA-DD369E14C1D7}" destId="{46FC77DB-CAE3-427A-BFCB-921C43431AB4}" srcOrd="3" destOrd="0" parTransId="{61720636-34FD-4FFA-B81A-F0948660AE39}" sibTransId="{EA085CE6-B47C-43A3-8290-9B6734945E0F}"/>
    <dgm:cxn modelId="{6148F45C-39F8-4770-82FF-28039E8AC4D6}" type="presParOf" srcId="{9526BAA7-7003-4753-AB9F-1BFB5A18C5DC}" destId="{63FB03FF-C047-41E4-96DC-D903171F308E}" srcOrd="0" destOrd="0" presId="urn:microsoft.com/office/officeart/2005/8/layout/process5"/>
    <dgm:cxn modelId="{FC50F7A2-C5DD-4220-8E74-9F5F129EFB95}" type="presParOf" srcId="{9526BAA7-7003-4753-AB9F-1BFB5A18C5DC}" destId="{63FA8E87-444D-4872-A56C-AE13D94D844A}" srcOrd="1" destOrd="0" presId="urn:microsoft.com/office/officeart/2005/8/layout/process5"/>
    <dgm:cxn modelId="{3E5C09DE-F45E-4393-ABA0-97DD486B9ECF}" type="presParOf" srcId="{63FA8E87-444D-4872-A56C-AE13D94D844A}" destId="{9D25DAFF-A072-4905-8094-602F2742A0DA}" srcOrd="0" destOrd="0" presId="urn:microsoft.com/office/officeart/2005/8/layout/process5"/>
    <dgm:cxn modelId="{E917D49B-D508-4939-8A2E-42478976DB4A}" type="presParOf" srcId="{9526BAA7-7003-4753-AB9F-1BFB5A18C5DC}" destId="{E836FCE5-C161-4271-89C1-5CA870D71030}" srcOrd="2" destOrd="0" presId="urn:microsoft.com/office/officeart/2005/8/layout/process5"/>
    <dgm:cxn modelId="{687A1228-2C83-4D6D-A4F4-1393410F162E}" type="presParOf" srcId="{9526BAA7-7003-4753-AB9F-1BFB5A18C5DC}" destId="{C38D0121-A784-4199-99BF-909F51680EEA}" srcOrd="3" destOrd="0" presId="urn:microsoft.com/office/officeart/2005/8/layout/process5"/>
    <dgm:cxn modelId="{373614DE-672A-446F-8F7F-037CC837003F}" type="presParOf" srcId="{C38D0121-A784-4199-99BF-909F51680EEA}" destId="{FD528BC6-58F0-4E97-B874-8905BF985217}" srcOrd="0" destOrd="0" presId="urn:microsoft.com/office/officeart/2005/8/layout/process5"/>
    <dgm:cxn modelId="{90632E37-6AE9-4F9E-B6AA-DB3D0A7AAD6A}" type="presParOf" srcId="{9526BAA7-7003-4753-AB9F-1BFB5A18C5DC}" destId="{5DA0D2E6-9D1F-42CC-8E1A-536103EF4AFD}" srcOrd="4" destOrd="0" presId="urn:microsoft.com/office/officeart/2005/8/layout/process5"/>
    <dgm:cxn modelId="{11B7B091-FEE6-4B6B-B0E3-EF61F2698C6C}" type="presParOf" srcId="{9526BAA7-7003-4753-AB9F-1BFB5A18C5DC}" destId="{8EC2C1C8-E170-4D32-B2AF-A3FEE535CD72}" srcOrd="5" destOrd="0" presId="urn:microsoft.com/office/officeart/2005/8/layout/process5"/>
    <dgm:cxn modelId="{D0C0F635-7B5E-4762-B615-93B9890973E7}" type="presParOf" srcId="{8EC2C1C8-E170-4D32-B2AF-A3FEE535CD72}" destId="{9AF0C1B8-4EAF-4383-B230-8568C0C769AF}" srcOrd="0" destOrd="0" presId="urn:microsoft.com/office/officeart/2005/8/layout/process5"/>
    <dgm:cxn modelId="{C5FC9DC0-7E63-46DB-92E4-E1FD3A1A8234}" type="presParOf" srcId="{9526BAA7-7003-4753-AB9F-1BFB5A18C5DC}" destId="{80ECFE2B-8C74-46E9-ADA0-4270C99A955D}" srcOrd="6" destOrd="0" presId="urn:microsoft.com/office/officeart/2005/8/layout/process5"/>
    <dgm:cxn modelId="{F7BD3831-5D3C-4D8C-B8E4-DB6413ED9BDA}" type="presParOf" srcId="{9526BAA7-7003-4753-AB9F-1BFB5A18C5DC}" destId="{7021B564-C13F-48AF-A30B-BC4F2FD5E131}" srcOrd="7" destOrd="0" presId="urn:microsoft.com/office/officeart/2005/8/layout/process5"/>
    <dgm:cxn modelId="{BA9F78E4-0EEA-472E-A13E-B48C584C6AC1}" type="presParOf" srcId="{7021B564-C13F-48AF-A30B-BC4F2FD5E131}" destId="{A814090B-4582-4793-BB57-C859E8800B6F}" srcOrd="0" destOrd="0" presId="urn:microsoft.com/office/officeart/2005/8/layout/process5"/>
    <dgm:cxn modelId="{7E5AB31F-A211-4A1A-9006-A50FC5020367}" type="presParOf" srcId="{9526BAA7-7003-4753-AB9F-1BFB5A18C5DC}" destId="{304A31E0-3CBD-4A64-9852-0127CE0D6818}" srcOrd="8" destOrd="0" presId="urn:microsoft.com/office/officeart/2005/8/layout/process5"/>
    <dgm:cxn modelId="{8A0625AD-1153-4D3A-8E1C-315CDFD6ED48}" type="presParOf" srcId="{9526BAA7-7003-4753-AB9F-1BFB5A18C5DC}" destId="{8B76CF52-A806-4416-967E-5D6B9BEEB6A0}" srcOrd="9" destOrd="0" presId="urn:microsoft.com/office/officeart/2005/8/layout/process5"/>
    <dgm:cxn modelId="{7970DADE-4CCB-4B0E-9EC1-DAFE1F819257}" type="presParOf" srcId="{8B76CF52-A806-4416-967E-5D6B9BEEB6A0}" destId="{0AFBADA9-B9A7-493C-90DA-75ADA0A6F575}" srcOrd="0" destOrd="0" presId="urn:microsoft.com/office/officeart/2005/8/layout/process5"/>
    <dgm:cxn modelId="{A0E4CAAE-219B-4DC8-A9A7-2CBDFBA10BFD}" type="presParOf" srcId="{9526BAA7-7003-4753-AB9F-1BFB5A18C5DC}" destId="{CF9BFD02-1C52-4808-A1DD-171FE2E63028}" srcOrd="10" destOrd="0" presId="urn:microsoft.com/office/officeart/2005/8/layout/process5"/>
    <dgm:cxn modelId="{2C35DCDE-922B-404B-8D54-9375F5EACFF8}" type="presParOf" srcId="{9526BAA7-7003-4753-AB9F-1BFB5A18C5DC}" destId="{FBB967F9-A833-491B-A65D-979366C41CCE}" srcOrd="11" destOrd="0" presId="urn:microsoft.com/office/officeart/2005/8/layout/process5"/>
    <dgm:cxn modelId="{13520561-521D-4C85-84B3-79754814962E}" type="presParOf" srcId="{FBB967F9-A833-491B-A65D-979366C41CCE}" destId="{9E69D691-7F61-4759-9397-F58A75DF919C}" srcOrd="0" destOrd="0" presId="urn:microsoft.com/office/officeart/2005/8/layout/process5"/>
    <dgm:cxn modelId="{1E058EEF-668C-48EF-B150-8A265D04913F}" type="presParOf" srcId="{9526BAA7-7003-4753-AB9F-1BFB5A18C5DC}" destId="{B3B8BCBA-A32A-4C53-B330-2B5B63E959ED}" srcOrd="12" destOrd="0" presId="urn:microsoft.com/office/officeart/2005/8/layout/process5"/>
    <dgm:cxn modelId="{F79DB748-6F14-492D-B78B-62F65BD0B4F1}" type="presParOf" srcId="{9526BAA7-7003-4753-AB9F-1BFB5A18C5DC}" destId="{088C5280-6E61-4509-8E64-D90FFA7B86DB}" srcOrd="13" destOrd="0" presId="urn:microsoft.com/office/officeart/2005/8/layout/process5"/>
    <dgm:cxn modelId="{7101E472-3BC8-4FB9-8DBE-79FB2DA69009}" type="presParOf" srcId="{088C5280-6E61-4509-8E64-D90FFA7B86DB}" destId="{2E44EF69-A1CC-459D-9A58-60E1E661F0BF}" srcOrd="0" destOrd="0" presId="urn:microsoft.com/office/officeart/2005/8/layout/process5"/>
    <dgm:cxn modelId="{42F830E5-5378-4D5B-8A6F-D38EC380C0FE}" type="presParOf" srcId="{9526BAA7-7003-4753-AB9F-1BFB5A18C5DC}" destId="{0482427B-F631-4411-94DA-E28CC11EFEAC}" srcOrd="14" destOrd="0" presId="urn:microsoft.com/office/officeart/2005/8/layout/process5"/>
    <dgm:cxn modelId="{5439CA1A-569E-45FE-A3AC-18544AA38366}" type="presParOf" srcId="{9526BAA7-7003-4753-AB9F-1BFB5A18C5DC}" destId="{463DD0CC-D718-4DE8-A58C-4DA84D8FD4F6}" srcOrd="15" destOrd="0" presId="urn:microsoft.com/office/officeart/2005/8/layout/process5"/>
    <dgm:cxn modelId="{AECBC75D-FAF6-42FC-9F64-89166BACD497}" type="presParOf" srcId="{463DD0CC-D718-4DE8-A58C-4DA84D8FD4F6}" destId="{D98F9459-0B3D-4AE0-8E9D-32C6B74AE2ED}" srcOrd="0" destOrd="0" presId="urn:microsoft.com/office/officeart/2005/8/layout/process5"/>
    <dgm:cxn modelId="{6D535E9D-3B4C-4736-8C44-818D79F0353E}" type="presParOf" srcId="{9526BAA7-7003-4753-AB9F-1BFB5A18C5DC}" destId="{D22366BF-1D9E-47AC-A226-CDC505D0543E}" srcOrd="1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673511-DE7A-414A-BACA-DD369E14C1D7}" type="doc">
      <dgm:prSet loTypeId="urn:microsoft.com/office/officeart/2005/8/layout/process5" loCatId="process" qsTypeId="urn:microsoft.com/office/officeart/2005/8/quickstyle/simple1" qsCatId="simple" csTypeId="urn:microsoft.com/office/officeart/2005/8/colors/accent1_5" csCatId="accent1" phldr="1"/>
      <dgm:spPr/>
      <dgm:t>
        <a:bodyPr/>
        <a:lstStyle/>
        <a:p>
          <a:endParaRPr lang="en-US"/>
        </a:p>
      </dgm:t>
    </dgm:pt>
    <dgm:pt modelId="{4C02E010-1B55-44E7-9DD5-33297CD2900A}">
      <dgm:prSet phldrT="[Text]" phldr="0"/>
      <dgm:spPr/>
      <dgm:t>
        <a:bodyPr/>
        <a:lstStyle/>
        <a:p>
          <a:pPr rtl="0"/>
          <a:r>
            <a:rPr lang="en-US" dirty="0">
              <a:latin typeface="Calibri Light" panose="020F0302020204030204"/>
            </a:rPr>
            <a:t>Send HTTP get request to Wiki web page </a:t>
          </a:r>
        </a:p>
      </dgm:t>
    </dgm:pt>
    <dgm:pt modelId="{8B0EA316-324A-42A2-B002-071DBAA554E1}" type="parTrans" cxnId="{52D84F86-701A-4ED5-A521-B055637E1AFA}">
      <dgm:prSet/>
      <dgm:spPr/>
      <dgm:t>
        <a:bodyPr/>
        <a:lstStyle/>
        <a:p>
          <a:endParaRPr lang="en-US"/>
        </a:p>
      </dgm:t>
    </dgm:pt>
    <dgm:pt modelId="{9D2483C3-602B-4D5E-86AF-D3718826B902}" type="sibTrans" cxnId="{52D84F86-701A-4ED5-A521-B055637E1AFA}">
      <dgm:prSet/>
      <dgm:spPr/>
      <dgm:t>
        <a:bodyPr/>
        <a:lstStyle/>
        <a:p>
          <a:endParaRPr lang="en-US"/>
        </a:p>
      </dgm:t>
    </dgm:pt>
    <dgm:pt modelId="{7492A806-BD78-462E-AAD0-0D2BFE93FBD9}">
      <dgm:prSet phldrT="[Text]" phldr="0"/>
      <dgm:spPr/>
      <dgm:t>
        <a:bodyPr/>
        <a:lstStyle/>
        <a:p>
          <a:pPr rtl="0"/>
          <a:r>
            <a:rPr lang="en-US" dirty="0">
              <a:latin typeface="Calibri Light" panose="020F0302020204030204"/>
            </a:rPr>
            <a:t>Iterate through HTML table headers to parse column names</a:t>
          </a:r>
          <a:endParaRPr lang="en-US" dirty="0"/>
        </a:p>
      </dgm:t>
    </dgm:pt>
    <dgm:pt modelId="{8FC41A67-DDA1-449E-B6F8-904A6CBE1803}" type="parTrans" cxnId="{F8F83F61-1E1B-4524-8B1E-651B516C66A7}">
      <dgm:prSet/>
      <dgm:spPr/>
      <dgm:t>
        <a:bodyPr/>
        <a:lstStyle/>
        <a:p>
          <a:endParaRPr lang="en-US"/>
        </a:p>
      </dgm:t>
    </dgm:pt>
    <dgm:pt modelId="{B1ADD7D1-47FF-463D-8727-5B7D14FE1340}" type="sibTrans" cxnId="{F8F83F61-1E1B-4524-8B1E-651B516C66A7}">
      <dgm:prSet/>
      <dgm:spPr/>
      <dgm:t>
        <a:bodyPr/>
        <a:lstStyle/>
        <a:p>
          <a:endParaRPr lang="en-US"/>
        </a:p>
      </dgm:t>
    </dgm:pt>
    <dgm:pt modelId="{46FC77DB-CAE3-427A-BFCB-921C43431AB4}">
      <dgm:prSet phldr="0"/>
      <dgm:spPr/>
      <dgm:t>
        <a:bodyPr/>
        <a:lstStyle/>
        <a:p>
          <a:pPr rtl="0"/>
          <a:r>
            <a:rPr lang="en-US" dirty="0">
              <a:latin typeface="Calibri Light" panose="020F0302020204030204"/>
            </a:rPr>
            <a:t>Navigate HTML tree using the </a:t>
          </a:r>
          <a:r>
            <a:rPr lang="en-US" dirty="0" err="1">
              <a:latin typeface="Calibri Light" panose="020F0302020204030204"/>
            </a:rPr>
            <a:t>find_all</a:t>
          </a:r>
          <a:r>
            <a:rPr lang="en-US" dirty="0">
              <a:latin typeface="Calibri Light" panose="020F0302020204030204"/>
            </a:rPr>
            <a:t> function to find the table containing Falcon 9 launch data</a:t>
          </a:r>
          <a:endParaRPr lang="en-US" dirty="0"/>
        </a:p>
      </dgm:t>
    </dgm:pt>
    <dgm:pt modelId="{61720636-34FD-4FFA-B81A-F0948660AE39}" type="parTrans" cxnId="{33A007F5-EDE2-432F-9F9F-611FBBB92F0E}">
      <dgm:prSet/>
      <dgm:spPr/>
    </dgm:pt>
    <dgm:pt modelId="{EA085CE6-B47C-43A3-8290-9B6734945E0F}" type="sibTrans" cxnId="{33A007F5-EDE2-432F-9F9F-611FBBB92F0E}">
      <dgm:prSet/>
      <dgm:spPr/>
      <dgm:t>
        <a:bodyPr/>
        <a:lstStyle/>
        <a:p>
          <a:endParaRPr lang="en-US"/>
        </a:p>
      </dgm:t>
    </dgm:pt>
    <dgm:pt modelId="{1986D74D-F660-4F06-A7E5-79752F0B39C4}">
      <dgm:prSet phldr="0"/>
      <dgm:spPr/>
      <dgm:t>
        <a:bodyPr/>
        <a:lstStyle/>
        <a:p>
          <a:pPr rtl="0"/>
          <a:r>
            <a:rPr lang="en-US" dirty="0">
              <a:latin typeface="Calibri Light" panose="020F0302020204030204"/>
            </a:rPr>
            <a:t>Obtain records of data for each columns by parsing table rows </a:t>
          </a:r>
          <a:endParaRPr lang="en-US" dirty="0"/>
        </a:p>
      </dgm:t>
    </dgm:pt>
    <dgm:pt modelId="{A3EC6C14-2AB2-4A6F-AEF3-995CB57A645E}" type="parTrans" cxnId="{B183DD74-A624-4713-8F08-3E5A3E966A20}">
      <dgm:prSet/>
      <dgm:spPr/>
    </dgm:pt>
    <dgm:pt modelId="{B5EF0337-FB27-42F4-8D12-1C8CE3B13EDB}" type="sibTrans" cxnId="{B183DD74-A624-4713-8F08-3E5A3E966A20}">
      <dgm:prSet/>
      <dgm:spPr/>
      <dgm:t>
        <a:bodyPr/>
        <a:lstStyle/>
        <a:p>
          <a:endParaRPr lang="en-US"/>
        </a:p>
      </dgm:t>
    </dgm:pt>
    <dgm:pt modelId="{C43BB0DD-9805-4F04-9B98-51F1E37F4090}">
      <dgm:prSet phldr="0"/>
      <dgm:spPr/>
      <dgm:t>
        <a:bodyPr/>
        <a:lstStyle/>
        <a:p>
          <a:pPr rtl="0"/>
          <a:r>
            <a:rPr lang="en-US" dirty="0">
              <a:latin typeface="Calibri Light" panose="020F0302020204030204"/>
            </a:rPr>
            <a:t>Convert dictionary to pandas dataframe</a:t>
          </a:r>
        </a:p>
      </dgm:t>
    </dgm:pt>
    <dgm:pt modelId="{453473A6-DAF0-4E92-B31A-A0BF08E0E0D5}" type="parTrans" cxnId="{50E5DE55-F770-4246-9E89-C2993A746A0A}">
      <dgm:prSet/>
      <dgm:spPr/>
    </dgm:pt>
    <dgm:pt modelId="{FEF9171D-D5E5-4044-BB02-15744C2FFFB2}" type="sibTrans" cxnId="{50E5DE55-F770-4246-9E89-C2993A746A0A}">
      <dgm:prSet/>
      <dgm:spPr/>
    </dgm:pt>
    <dgm:pt modelId="{881B5B0F-D92E-4958-B716-C5E7F293EC15}">
      <dgm:prSet phldr="0"/>
      <dgm:spPr/>
      <dgm:t>
        <a:bodyPr/>
        <a:lstStyle/>
        <a:p>
          <a:pPr rtl="0"/>
          <a:r>
            <a:rPr lang="en-US" dirty="0">
              <a:latin typeface="Calibri Light" panose="020F0302020204030204"/>
            </a:rPr>
            <a:t>Web page returns HTML response</a:t>
          </a:r>
          <a:endParaRPr lang="en-US" dirty="0"/>
        </a:p>
      </dgm:t>
    </dgm:pt>
    <dgm:pt modelId="{19318B70-FD85-454C-A5DF-89CB0686B4EE}" type="parTrans" cxnId="{72F6196C-429D-4DAD-B0C8-B66A6FAC6A2E}">
      <dgm:prSet/>
      <dgm:spPr/>
    </dgm:pt>
    <dgm:pt modelId="{585C7DCC-BBBC-49B4-951D-177E0CDDC256}" type="sibTrans" cxnId="{72F6196C-429D-4DAD-B0C8-B66A6FAC6A2E}">
      <dgm:prSet/>
      <dgm:spPr/>
      <dgm:t>
        <a:bodyPr/>
        <a:lstStyle/>
        <a:p>
          <a:endParaRPr lang="en-US"/>
        </a:p>
      </dgm:t>
    </dgm:pt>
    <dgm:pt modelId="{C96D5113-C0FB-4486-8FCB-5300E6A582FE}">
      <dgm:prSet phldr="0"/>
      <dgm:spPr/>
      <dgm:t>
        <a:bodyPr/>
        <a:lstStyle/>
        <a:p>
          <a:pPr rtl="0"/>
          <a:r>
            <a:rPr lang="en-US" dirty="0">
              <a:latin typeface="Calibri Light" panose="020F0302020204030204"/>
            </a:rPr>
            <a:t>Create soup HTML parser object using </a:t>
          </a:r>
          <a:r>
            <a:rPr lang="en-US" dirty="0" err="1">
              <a:latin typeface="Calibri Light" panose="020F0302020204030204"/>
            </a:rPr>
            <a:t>BeautifulSoup</a:t>
          </a:r>
          <a:r>
            <a:rPr lang="en-US" dirty="0">
              <a:latin typeface="Calibri Light" panose="020F0302020204030204"/>
            </a:rPr>
            <a:t> function</a:t>
          </a:r>
        </a:p>
      </dgm:t>
    </dgm:pt>
    <dgm:pt modelId="{BEAD5822-F6B1-4F7A-A4E9-4E27CCE0104A}" type="parTrans" cxnId="{BDE720E1-B26C-497F-9A03-A5BC0D16A6C0}">
      <dgm:prSet/>
      <dgm:spPr/>
    </dgm:pt>
    <dgm:pt modelId="{8898FAB1-0CDA-46DC-854D-70D3DD26DE0D}" type="sibTrans" cxnId="{BDE720E1-B26C-497F-9A03-A5BC0D16A6C0}">
      <dgm:prSet/>
      <dgm:spPr/>
      <dgm:t>
        <a:bodyPr/>
        <a:lstStyle/>
        <a:p>
          <a:endParaRPr lang="en-US"/>
        </a:p>
      </dgm:t>
    </dgm:pt>
    <dgm:pt modelId="{80356478-C764-4E2E-9A70-5BFE88F0E6D5}">
      <dgm:prSet phldr="0"/>
      <dgm:spPr/>
      <dgm:t>
        <a:bodyPr/>
        <a:lstStyle/>
        <a:p>
          <a:pPr rtl="0"/>
          <a:r>
            <a:rPr lang="en-US" dirty="0">
              <a:latin typeface="Calibri Light" panose="020F0302020204030204"/>
            </a:rPr>
            <a:t>Create an empty dictionary using column names as keys</a:t>
          </a:r>
        </a:p>
      </dgm:t>
    </dgm:pt>
    <dgm:pt modelId="{59F309E7-97F1-4103-BBCE-EEAF6CBF30E0}" type="parTrans" cxnId="{7088066F-86FE-49D0-B9BF-40CFD06313B8}">
      <dgm:prSet/>
      <dgm:spPr/>
    </dgm:pt>
    <dgm:pt modelId="{0E85370B-DB57-473E-AFE0-065C9E94EB77}" type="sibTrans" cxnId="{7088066F-86FE-49D0-B9BF-40CFD06313B8}">
      <dgm:prSet/>
      <dgm:spPr/>
      <dgm:t>
        <a:bodyPr/>
        <a:lstStyle/>
        <a:p>
          <a:endParaRPr lang="en-US"/>
        </a:p>
      </dgm:t>
    </dgm:pt>
    <dgm:pt modelId="{9526BAA7-7003-4753-AB9F-1BFB5A18C5DC}" type="pres">
      <dgm:prSet presAssocID="{88673511-DE7A-414A-BACA-DD369E14C1D7}" presName="diagram" presStyleCnt="0">
        <dgm:presLayoutVars>
          <dgm:dir/>
          <dgm:resizeHandles val="exact"/>
        </dgm:presLayoutVars>
      </dgm:prSet>
      <dgm:spPr/>
    </dgm:pt>
    <dgm:pt modelId="{63FB03FF-C047-41E4-96DC-D903171F308E}" type="pres">
      <dgm:prSet presAssocID="{4C02E010-1B55-44E7-9DD5-33297CD2900A}" presName="node" presStyleLbl="node1" presStyleIdx="0" presStyleCnt="8">
        <dgm:presLayoutVars>
          <dgm:bulletEnabled val="1"/>
        </dgm:presLayoutVars>
      </dgm:prSet>
      <dgm:spPr/>
    </dgm:pt>
    <dgm:pt modelId="{63FA8E87-444D-4872-A56C-AE13D94D844A}" type="pres">
      <dgm:prSet presAssocID="{9D2483C3-602B-4D5E-86AF-D3718826B902}" presName="sibTrans" presStyleLbl="sibTrans2D1" presStyleIdx="0" presStyleCnt="7"/>
      <dgm:spPr/>
    </dgm:pt>
    <dgm:pt modelId="{9D25DAFF-A072-4905-8094-602F2742A0DA}" type="pres">
      <dgm:prSet presAssocID="{9D2483C3-602B-4D5E-86AF-D3718826B902}" presName="connectorText" presStyleLbl="sibTrans2D1" presStyleIdx="0" presStyleCnt="7"/>
      <dgm:spPr/>
    </dgm:pt>
    <dgm:pt modelId="{2EF7E8A5-8D85-4D18-99D0-A1B3CB84B788}" type="pres">
      <dgm:prSet presAssocID="{881B5B0F-D92E-4958-B716-C5E7F293EC15}" presName="node" presStyleLbl="node1" presStyleIdx="1" presStyleCnt="8">
        <dgm:presLayoutVars>
          <dgm:bulletEnabled val="1"/>
        </dgm:presLayoutVars>
      </dgm:prSet>
      <dgm:spPr/>
    </dgm:pt>
    <dgm:pt modelId="{1FB7E74B-7AF9-4197-8E4C-C4E759698043}" type="pres">
      <dgm:prSet presAssocID="{585C7DCC-BBBC-49B4-951D-177E0CDDC256}" presName="sibTrans" presStyleLbl="sibTrans2D1" presStyleIdx="1" presStyleCnt="7"/>
      <dgm:spPr/>
    </dgm:pt>
    <dgm:pt modelId="{BDDA6A73-1E2B-43BA-AF0D-81D449D5E9C1}" type="pres">
      <dgm:prSet presAssocID="{585C7DCC-BBBC-49B4-951D-177E0CDDC256}" presName="connectorText" presStyleLbl="sibTrans2D1" presStyleIdx="1" presStyleCnt="7"/>
      <dgm:spPr/>
    </dgm:pt>
    <dgm:pt modelId="{866498E1-0656-4CB7-A349-B00E495F7F9B}" type="pres">
      <dgm:prSet presAssocID="{C96D5113-C0FB-4486-8FCB-5300E6A582FE}" presName="node" presStyleLbl="node1" presStyleIdx="2" presStyleCnt="8">
        <dgm:presLayoutVars>
          <dgm:bulletEnabled val="1"/>
        </dgm:presLayoutVars>
      </dgm:prSet>
      <dgm:spPr/>
    </dgm:pt>
    <dgm:pt modelId="{750EA7E3-8947-46C1-85D2-8C539B1B06BB}" type="pres">
      <dgm:prSet presAssocID="{8898FAB1-0CDA-46DC-854D-70D3DD26DE0D}" presName="sibTrans" presStyleLbl="sibTrans2D1" presStyleIdx="2" presStyleCnt="7"/>
      <dgm:spPr/>
    </dgm:pt>
    <dgm:pt modelId="{6472F252-6683-4BFE-BD32-20D55C21D930}" type="pres">
      <dgm:prSet presAssocID="{8898FAB1-0CDA-46DC-854D-70D3DD26DE0D}" presName="connectorText" presStyleLbl="sibTrans2D1" presStyleIdx="2" presStyleCnt="7"/>
      <dgm:spPr/>
    </dgm:pt>
    <dgm:pt modelId="{80ECFE2B-8C74-46E9-ADA0-4270C99A955D}" type="pres">
      <dgm:prSet presAssocID="{46FC77DB-CAE3-427A-BFCB-921C43431AB4}" presName="node" presStyleLbl="node1" presStyleIdx="3" presStyleCnt="8">
        <dgm:presLayoutVars>
          <dgm:bulletEnabled val="1"/>
        </dgm:presLayoutVars>
      </dgm:prSet>
      <dgm:spPr/>
    </dgm:pt>
    <dgm:pt modelId="{7021B564-C13F-48AF-A30B-BC4F2FD5E131}" type="pres">
      <dgm:prSet presAssocID="{EA085CE6-B47C-43A3-8290-9B6734945E0F}" presName="sibTrans" presStyleLbl="sibTrans2D1" presStyleIdx="3" presStyleCnt="7"/>
      <dgm:spPr/>
    </dgm:pt>
    <dgm:pt modelId="{A814090B-4582-4793-BB57-C859E8800B6F}" type="pres">
      <dgm:prSet presAssocID="{EA085CE6-B47C-43A3-8290-9B6734945E0F}" presName="connectorText" presStyleLbl="sibTrans2D1" presStyleIdx="3" presStyleCnt="7"/>
      <dgm:spPr/>
    </dgm:pt>
    <dgm:pt modelId="{304A31E0-3CBD-4A64-9852-0127CE0D6818}" type="pres">
      <dgm:prSet presAssocID="{7492A806-BD78-462E-AAD0-0D2BFE93FBD9}" presName="node" presStyleLbl="node1" presStyleIdx="4" presStyleCnt="8">
        <dgm:presLayoutVars>
          <dgm:bulletEnabled val="1"/>
        </dgm:presLayoutVars>
      </dgm:prSet>
      <dgm:spPr/>
    </dgm:pt>
    <dgm:pt modelId="{8B76CF52-A806-4416-967E-5D6B9BEEB6A0}" type="pres">
      <dgm:prSet presAssocID="{B1ADD7D1-47FF-463D-8727-5B7D14FE1340}" presName="sibTrans" presStyleLbl="sibTrans2D1" presStyleIdx="4" presStyleCnt="7"/>
      <dgm:spPr/>
    </dgm:pt>
    <dgm:pt modelId="{0AFBADA9-B9A7-493C-90DA-75ADA0A6F575}" type="pres">
      <dgm:prSet presAssocID="{B1ADD7D1-47FF-463D-8727-5B7D14FE1340}" presName="connectorText" presStyleLbl="sibTrans2D1" presStyleIdx="4" presStyleCnt="7"/>
      <dgm:spPr/>
    </dgm:pt>
    <dgm:pt modelId="{9F3CDC80-54D9-466C-B453-0DEBAF673338}" type="pres">
      <dgm:prSet presAssocID="{80356478-C764-4E2E-9A70-5BFE88F0E6D5}" presName="node" presStyleLbl="node1" presStyleIdx="5" presStyleCnt="8">
        <dgm:presLayoutVars>
          <dgm:bulletEnabled val="1"/>
        </dgm:presLayoutVars>
      </dgm:prSet>
      <dgm:spPr/>
    </dgm:pt>
    <dgm:pt modelId="{79BA262C-5D08-4CD7-A211-D0B1052C5332}" type="pres">
      <dgm:prSet presAssocID="{0E85370B-DB57-473E-AFE0-065C9E94EB77}" presName="sibTrans" presStyleLbl="sibTrans2D1" presStyleIdx="5" presStyleCnt="7"/>
      <dgm:spPr/>
    </dgm:pt>
    <dgm:pt modelId="{F5A68B3B-10C6-4FD1-9966-D105B90ED84F}" type="pres">
      <dgm:prSet presAssocID="{0E85370B-DB57-473E-AFE0-065C9E94EB77}" presName="connectorText" presStyleLbl="sibTrans2D1" presStyleIdx="5" presStyleCnt="7"/>
      <dgm:spPr/>
    </dgm:pt>
    <dgm:pt modelId="{B3B8BCBA-A32A-4C53-B330-2B5B63E959ED}" type="pres">
      <dgm:prSet presAssocID="{1986D74D-F660-4F06-A7E5-79752F0B39C4}" presName="node" presStyleLbl="node1" presStyleIdx="6" presStyleCnt="8">
        <dgm:presLayoutVars>
          <dgm:bulletEnabled val="1"/>
        </dgm:presLayoutVars>
      </dgm:prSet>
      <dgm:spPr/>
    </dgm:pt>
    <dgm:pt modelId="{088C5280-6E61-4509-8E64-D90FFA7B86DB}" type="pres">
      <dgm:prSet presAssocID="{B5EF0337-FB27-42F4-8D12-1C8CE3B13EDB}" presName="sibTrans" presStyleLbl="sibTrans2D1" presStyleIdx="6" presStyleCnt="7"/>
      <dgm:spPr/>
    </dgm:pt>
    <dgm:pt modelId="{2E44EF69-A1CC-459D-9A58-60E1E661F0BF}" type="pres">
      <dgm:prSet presAssocID="{B5EF0337-FB27-42F4-8D12-1C8CE3B13EDB}" presName="connectorText" presStyleLbl="sibTrans2D1" presStyleIdx="6" presStyleCnt="7"/>
      <dgm:spPr/>
    </dgm:pt>
    <dgm:pt modelId="{D22366BF-1D9E-47AC-A226-CDC505D0543E}" type="pres">
      <dgm:prSet presAssocID="{C43BB0DD-9805-4F04-9B98-51F1E37F4090}" presName="node" presStyleLbl="node1" presStyleIdx="7" presStyleCnt="8">
        <dgm:presLayoutVars>
          <dgm:bulletEnabled val="1"/>
        </dgm:presLayoutVars>
      </dgm:prSet>
      <dgm:spPr/>
    </dgm:pt>
  </dgm:ptLst>
  <dgm:cxnLst>
    <dgm:cxn modelId="{E0456C01-F387-4C86-BE5C-DC246A37BE78}" type="presOf" srcId="{EA085CE6-B47C-43A3-8290-9B6734945E0F}" destId="{7021B564-C13F-48AF-A30B-BC4F2FD5E131}" srcOrd="0" destOrd="0" presId="urn:microsoft.com/office/officeart/2005/8/layout/process5"/>
    <dgm:cxn modelId="{F164DF18-836D-433B-8FAE-1C678BA2A53E}" type="presOf" srcId="{881B5B0F-D92E-4958-B716-C5E7F293EC15}" destId="{2EF7E8A5-8D85-4D18-99D0-A1B3CB84B788}" srcOrd="0" destOrd="0" presId="urn:microsoft.com/office/officeart/2005/8/layout/process5"/>
    <dgm:cxn modelId="{1F3E991C-27D5-48E7-AF63-9201C47C0866}" type="presOf" srcId="{7492A806-BD78-462E-AAD0-0D2BFE93FBD9}" destId="{304A31E0-3CBD-4A64-9852-0127CE0D6818}" srcOrd="0" destOrd="0" presId="urn:microsoft.com/office/officeart/2005/8/layout/process5"/>
    <dgm:cxn modelId="{66E76A1F-720E-48FE-A2A0-0A3E09969C6D}" type="presOf" srcId="{B5EF0337-FB27-42F4-8D12-1C8CE3B13EDB}" destId="{2E44EF69-A1CC-459D-9A58-60E1E661F0BF}" srcOrd="1" destOrd="0" presId="urn:microsoft.com/office/officeart/2005/8/layout/process5"/>
    <dgm:cxn modelId="{68941437-CB8B-4740-A611-E48EE09E3BC8}" type="presOf" srcId="{585C7DCC-BBBC-49B4-951D-177E0CDDC256}" destId="{1FB7E74B-7AF9-4197-8E4C-C4E759698043}" srcOrd="0" destOrd="0" presId="urn:microsoft.com/office/officeart/2005/8/layout/process5"/>
    <dgm:cxn modelId="{F8F83F61-1E1B-4524-8B1E-651B516C66A7}" srcId="{88673511-DE7A-414A-BACA-DD369E14C1D7}" destId="{7492A806-BD78-462E-AAD0-0D2BFE93FBD9}" srcOrd="4" destOrd="0" parTransId="{8FC41A67-DDA1-449E-B6F8-904A6CBE1803}" sibTransId="{B1ADD7D1-47FF-463D-8727-5B7D14FE1340}"/>
    <dgm:cxn modelId="{DE54306A-535D-4410-B65B-FC3E6FE2DA2C}" type="presOf" srcId="{EA085CE6-B47C-43A3-8290-9B6734945E0F}" destId="{A814090B-4582-4793-BB57-C859E8800B6F}" srcOrd="1" destOrd="0" presId="urn:microsoft.com/office/officeart/2005/8/layout/process5"/>
    <dgm:cxn modelId="{72F6196C-429D-4DAD-B0C8-B66A6FAC6A2E}" srcId="{88673511-DE7A-414A-BACA-DD369E14C1D7}" destId="{881B5B0F-D92E-4958-B716-C5E7F293EC15}" srcOrd="1" destOrd="0" parTransId="{19318B70-FD85-454C-A5DF-89CB0686B4EE}" sibTransId="{585C7DCC-BBBC-49B4-951D-177E0CDDC256}"/>
    <dgm:cxn modelId="{6C0FF64D-847E-43A8-BE7F-675AF198132E}" type="presOf" srcId="{B5EF0337-FB27-42F4-8D12-1C8CE3B13EDB}" destId="{088C5280-6E61-4509-8E64-D90FFA7B86DB}" srcOrd="0" destOrd="0" presId="urn:microsoft.com/office/officeart/2005/8/layout/process5"/>
    <dgm:cxn modelId="{7088066F-86FE-49D0-B9BF-40CFD06313B8}" srcId="{88673511-DE7A-414A-BACA-DD369E14C1D7}" destId="{80356478-C764-4E2E-9A70-5BFE88F0E6D5}" srcOrd="5" destOrd="0" parTransId="{59F309E7-97F1-4103-BBCE-EEAF6CBF30E0}" sibTransId="{0E85370B-DB57-473E-AFE0-065C9E94EB77}"/>
    <dgm:cxn modelId="{B183DD74-A624-4713-8F08-3E5A3E966A20}" srcId="{88673511-DE7A-414A-BACA-DD369E14C1D7}" destId="{1986D74D-F660-4F06-A7E5-79752F0B39C4}" srcOrd="6" destOrd="0" parTransId="{A3EC6C14-2AB2-4A6F-AEF3-995CB57A645E}" sibTransId="{B5EF0337-FB27-42F4-8D12-1C8CE3B13EDB}"/>
    <dgm:cxn modelId="{50E5DE55-F770-4246-9E89-C2993A746A0A}" srcId="{88673511-DE7A-414A-BACA-DD369E14C1D7}" destId="{C43BB0DD-9805-4F04-9B98-51F1E37F4090}" srcOrd="7" destOrd="0" parTransId="{453473A6-DAF0-4E92-B31A-A0BF08E0E0D5}" sibTransId="{FEF9171D-D5E5-4044-BB02-15744C2FFFB2}"/>
    <dgm:cxn modelId="{1EA16A77-3F07-4213-A603-ADEBB32148DA}" type="presOf" srcId="{0E85370B-DB57-473E-AFE0-065C9E94EB77}" destId="{F5A68B3B-10C6-4FD1-9966-D105B90ED84F}" srcOrd="1" destOrd="0" presId="urn:microsoft.com/office/officeart/2005/8/layout/process5"/>
    <dgm:cxn modelId="{F3198359-3A23-4D16-AA16-B533F5F89124}" type="presOf" srcId="{B1ADD7D1-47FF-463D-8727-5B7D14FE1340}" destId="{0AFBADA9-B9A7-493C-90DA-75ADA0A6F575}" srcOrd="1" destOrd="0" presId="urn:microsoft.com/office/officeart/2005/8/layout/process5"/>
    <dgm:cxn modelId="{52D84F86-701A-4ED5-A521-B055637E1AFA}" srcId="{88673511-DE7A-414A-BACA-DD369E14C1D7}" destId="{4C02E010-1B55-44E7-9DD5-33297CD2900A}" srcOrd="0" destOrd="0" parTransId="{8B0EA316-324A-42A2-B002-071DBAA554E1}" sibTransId="{9D2483C3-602B-4D5E-86AF-D3718826B902}"/>
    <dgm:cxn modelId="{D093CB8E-F0E7-456A-91D1-E6A3AB309998}" type="presOf" srcId="{9D2483C3-602B-4D5E-86AF-D3718826B902}" destId="{9D25DAFF-A072-4905-8094-602F2742A0DA}" srcOrd="1" destOrd="0" presId="urn:microsoft.com/office/officeart/2005/8/layout/process5"/>
    <dgm:cxn modelId="{C2D51096-7615-41FA-8265-F1EE586DA329}" type="presOf" srcId="{4C02E010-1B55-44E7-9DD5-33297CD2900A}" destId="{63FB03FF-C047-41E4-96DC-D903171F308E}" srcOrd="0" destOrd="0" presId="urn:microsoft.com/office/officeart/2005/8/layout/process5"/>
    <dgm:cxn modelId="{95D5289D-A40A-4A35-9872-546DA9BA5EE9}" type="presOf" srcId="{C96D5113-C0FB-4486-8FCB-5300E6A582FE}" destId="{866498E1-0656-4CB7-A349-B00E495F7F9B}" srcOrd="0" destOrd="0" presId="urn:microsoft.com/office/officeart/2005/8/layout/process5"/>
    <dgm:cxn modelId="{4068D5B1-AF96-41A5-AFCF-49B2BA80AF2E}" type="presOf" srcId="{C43BB0DD-9805-4F04-9B98-51F1E37F4090}" destId="{D22366BF-1D9E-47AC-A226-CDC505D0543E}" srcOrd="0" destOrd="0" presId="urn:microsoft.com/office/officeart/2005/8/layout/process5"/>
    <dgm:cxn modelId="{232459C1-D33D-4F46-982D-FCD045E2E766}" type="presOf" srcId="{B1ADD7D1-47FF-463D-8727-5B7D14FE1340}" destId="{8B76CF52-A806-4416-967E-5D6B9BEEB6A0}" srcOrd="0" destOrd="0" presId="urn:microsoft.com/office/officeart/2005/8/layout/process5"/>
    <dgm:cxn modelId="{A20A73C9-CB3C-4C79-8763-CC1BA19A54D4}" type="presOf" srcId="{585C7DCC-BBBC-49B4-951D-177E0CDDC256}" destId="{BDDA6A73-1E2B-43BA-AF0D-81D449D5E9C1}" srcOrd="1" destOrd="0" presId="urn:microsoft.com/office/officeart/2005/8/layout/process5"/>
    <dgm:cxn modelId="{CDA086CA-C505-463F-B6FC-966D8E619165}" type="presOf" srcId="{0E85370B-DB57-473E-AFE0-065C9E94EB77}" destId="{79BA262C-5D08-4CD7-A211-D0B1052C5332}" srcOrd="0" destOrd="0" presId="urn:microsoft.com/office/officeart/2005/8/layout/process5"/>
    <dgm:cxn modelId="{89F404D1-6E71-4FFB-8FAE-98B79C9C6889}" type="presOf" srcId="{8898FAB1-0CDA-46DC-854D-70D3DD26DE0D}" destId="{6472F252-6683-4BFE-BD32-20D55C21D930}" srcOrd="1" destOrd="0" presId="urn:microsoft.com/office/officeart/2005/8/layout/process5"/>
    <dgm:cxn modelId="{EF2995D6-CFC0-4503-B7A1-1FAA9DD8A264}" type="presOf" srcId="{8898FAB1-0CDA-46DC-854D-70D3DD26DE0D}" destId="{750EA7E3-8947-46C1-85D2-8C539B1B06BB}" srcOrd="0" destOrd="0" presId="urn:microsoft.com/office/officeart/2005/8/layout/process5"/>
    <dgm:cxn modelId="{1CC453DA-D7E0-4230-BEB3-A3986EC7A100}" type="presOf" srcId="{88673511-DE7A-414A-BACA-DD369E14C1D7}" destId="{9526BAA7-7003-4753-AB9F-1BFB5A18C5DC}" srcOrd="0" destOrd="0" presId="urn:microsoft.com/office/officeart/2005/8/layout/process5"/>
    <dgm:cxn modelId="{FF801ADE-344E-4C99-867D-4010D9B4F1D5}" type="presOf" srcId="{1986D74D-F660-4F06-A7E5-79752F0B39C4}" destId="{B3B8BCBA-A32A-4C53-B330-2B5B63E959ED}" srcOrd="0" destOrd="0" presId="urn:microsoft.com/office/officeart/2005/8/layout/process5"/>
    <dgm:cxn modelId="{BDE720E1-B26C-497F-9A03-A5BC0D16A6C0}" srcId="{88673511-DE7A-414A-BACA-DD369E14C1D7}" destId="{C96D5113-C0FB-4486-8FCB-5300E6A582FE}" srcOrd="2" destOrd="0" parTransId="{BEAD5822-F6B1-4F7A-A4E9-4E27CCE0104A}" sibTransId="{8898FAB1-0CDA-46DC-854D-70D3DD26DE0D}"/>
    <dgm:cxn modelId="{FCB139E8-4C99-489E-8D76-7F7D63BCA507}" type="presOf" srcId="{9D2483C3-602B-4D5E-86AF-D3718826B902}" destId="{63FA8E87-444D-4872-A56C-AE13D94D844A}" srcOrd="0" destOrd="0" presId="urn:microsoft.com/office/officeart/2005/8/layout/process5"/>
    <dgm:cxn modelId="{D2366BEF-FA0A-4387-B288-828CEE44420D}" type="presOf" srcId="{46FC77DB-CAE3-427A-BFCB-921C43431AB4}" destId="{80ECFE2B-8C74-46E9-ADA0-4270C99A955D}" srcOrd="0" destOrd="0" presId="urn:microsoft.com/office/officeart/2005/8/layout/process5"/>
    <dgm:cxn modelId="{5A7FBAF4-5606-4C9E-A4E6-66C359EF758A}" type="presOf" srcId="{80356478-C764-4E2E-9A70-5BFE88F0E6D5}" destId="{9F3CDC80-54D9-466C-B453-0DEBAF673338}" srcOrd="0" destOrd="0" presId="urn:microsoft.com/office/officeart/2005/8/layout/process5"/>
    <dgm:cxn modelId="{33A007F5-EDE2-432F-9F9F-611FBBB92F0E}" srcId="{88673511-DE7A-414A-BACA-DD369E14C1D7}" destId="{46FC77DB-CAE3-427A-BFCB-921C43431AB4}" srcOrd="3" destOrd="0" parTransId="{61720636-34FD-4FFA-B81A-F0948660AE39}" sibTransId="{EA085CE6-B47C-43A3-8290-9B6734945E0F}"/>
    <dgm:cxn modelId="{B3C7AA1F-B164-466B-9EA3-9405C01ACC6D}" type="presParOf" srcId="{9526BAA7-7003-4753-AB9F-1BFB5A18C5DC}" destId="{63FB03FF-C047-41E4-96DC-D903171F308E}" srcOrd="0" destOrd="0" presId="urn:microsoft.com/office/officeart/2005/8/layout/process5"/>
    <dgm:cxn modelId="{98C9DB30-BA13-4161-BB2B-54C3FBA3ECAB}" type="presParOf" srcId="{9526BAA7-7003-4753-AB9F-1BFB5A18C5DC}" destId="{63FA8E87-444D-4872-A56C-AE13D94D844A}" srcOrd="1" destOrd="0" presId="urn:microsoft.com/office/officeart/2005/8/layout/process5"/>
    <dgm:cxn modelId="{FB00F7C4-8B82-47EB-814D-0E776A89F30F}" type="presParOf" srcId="{63FA8E87-444D-4872-A56C-AE13D94D844A}" destId="{9D25DAFF-A072-4905-8094-602F2742A0DA}" srcOrd="0" destOrd="0" presId="urn:microsoft.com/office/officeart/2005/8/layout/process5"/>
    <dgm:cxn modelId="{D3878CE6-197F-48CE-8BD8-B66F243AD87B}" type="presParOf" srcId="{9526BAA7-7003-4753-AB9F-1BFB5A18C5DC}" destId="{2EF7E8A5-8D85-4D18-99D0-A1B3CB84B788}" srcOrd="2" destOrd="0" presId="urn:microsoft.com/office/officeart/2005/8/layout/process5"/>
    <dgm:cxn modelId="{FC36246A-329A-4597-9C79-37BC06251F94}" type="presParOf" srcId="{9526BAA7-7003-4753-AB9F-1BFB5A18C5DC}" destId="{1FB7E74B-7AF9-4197-8E4C-C4E759698043}" srcOrd="3" destOrd="0" presId="urn:microsoft.com/office/officeart/2005/8/layout/process5"/>
    <dgm:cxn modelId="{2796E658-B67D-49AE-9E0E-E7504ABE7DB5}" type="presParOf" srcId="{1FB7E74B-7AF9-4197-8E4C-C4E759698043}" destId="{BDDA6A73-1E2B-43BA-AF0D-81D449D5E9C1}" srcOrd="0" destOrd="0" presId="urn:microsoft.com/office/officeart/2005/8/layout/process5"/>
    <dgm:cxn modelId="{29F9EC97-195F-4DC0-A347-A5486A54EAC1}" type="presParOf" srcId="{9526BAA7-7003-4753-AB9F-1BFB5A18C5DC}" destId="{866498E1-0656-4CB7-A349-B00E495F7F9B}" srcOrd="4" destOrd="0" presId="urn:microsoft.com/office/officeart/2005/8/layout/process5"/>
    <dgm:cxn modelId="{C3491D91-95E0-49C9-8F97-ED947757696A}" type="presParOf" srcId="{9526BAA7-7003-4753-AB9F-1BFB5A18C5DC}" destId="{750EA7E3-8947-46C1-85D2-8C539B1B06BB}" srcOrd="5" destOrd="0" presId="urn:microsoft.com/office/officeart/2005/8/layout/process5"/>
    <dgm:cxn modelId="{EF008459-A1FF-446C-AAE9-4D8F6AA94FA2}" type="presParOf" srcId="{750EA7E3-8947-46C1-85D2-8C539B1B06BB}" destId="{6472F252-6683-4BFE-BD32-20D55C21D930}" srcOrd="0" destOrd="0" presId="urn:microsoft.com/office/officeart/2005/8/layout/process5"/>
    <dgm:cxn modelId="{4B4A66E7-C5F1-4488-BD58-0CD66B983939}" type="presParOf" srcId="{9526BAA7-7003-4753-AB9F-1BFB5A18C5DC}" destId="{80ECFE2B-8C74-46E9-ADA0-4270C99A955D}" srcOrd="6" destOrd="0" presId="urn:microsoft.com/office/officeart/2005/8/layout/process5"/>
    <dgm:cxn modelId="{E1574C2C-E0A3-4626-AF6D-B9CA82A939D4}" type="presParOf" srcId="{9526BAA7-7003-4753-AB9F-1BFB5A18C5DC}" destId="{7021B564-C13F-48AF-A30B-BC4F2FD5E131}" srcOrd="7" destOrd="0" presId="urn:microsoft.com/office/officeart/2005/8/layout/process5"/>
    <dgm:cxn modelId="{D5E1512C-0281-40FD-AAEE-1B510F57EC9E}" type="presParOf" srcId="{7021B564-C13F-48AF-A30B-BC4F2FD5E131}" destId="{A814090B-4582-4793-BB57-C859E8800B6F}" srcOrd="0" destOrd="0" presId="urn:microsoft.com/office/officeart/2005/8/layout/process5"/>
    <dgm:cxn modelId="{285CAE5A-C0A4-42B8-A231-6DAD71288E78}" type="presParOf" srcId="{9526BAA7-7003-4753-AB9F-1BFB5A18C5DC}" destId="{304A31E0-3CBD-4A64-9852-0127CE0D6818}" srcOrd="8" destOrd="0" presId="urn:microsoft.com/office/officeart/2005/8/layout/process5"/>
    <dgm:cxn modelId="{C6150E0B-FB64-40CF-A4A7-17CE6B6F169A}" type="presParOf" srcId="{9526BAA7-7003-4753-AB9F-1BFB5A18C5DC}" destId="{8B76CF52-A806-4416-967E-5D6B9BEEB6A0}" srcOrd="9" destOrd="0" presId="urn:microsoft.com/office/officeart/2005/8/layout/process5"/>
    <dgm:cxn modelId="{5DECF1A0-1C34-41C4-8B0C-5F6FE20B1886}" type="presParOf" srcId="{8B76CF52-A806-4416-967E-5D6B9BEEB6A0}" destId="{0AFBADA9-B9A7-493C-90DA-75ADA0A6F575}" srcOrd="0" destOrd="0" presId="urn:microsoft.com/office/officeart/2005/8/layout/process5"/>
    <dgm:cxn modelId="{58BB8BA0-6B00-49BC-9CC0-52F9E29B1235}" type="presParOf" srcId="{9526BAA7-7003-4753-AB9F-1BFB5A18C5DC}" destId="{9F3CDC80-54D9-466C-B453-0DEBAF673338}" srcOrd="10" destOrd="0" presId="urn:microsoft.com/office/officeart/2005/8/layout/process5"/>
    <dgm:cxn modelId="{33C51874-A1A6-4528-85CC-73E95F0ADAFA}" type="presParOf" srcId="{9526BAA7-7003-4753-AB9F-1BFB5A18C5DC}" destId="{79BA262C-5D08-4CD7-A211-D0B1052C5332}" srcOrd="11" destOrd="0" presId="urn:microsoft.com/office/officeart/2005/8/layout/process5"/>
    <dgm:cxn modelId="{63FA80C0-EE6A-447B-9794-8F36CAE8F403}" type="presParOf" srcId="{79BA262C-5D08-4CD7-A211-D0B1052C5332}" destId="{F5A68B3B-10C6-4FD1-9966-D105B90ED84F}" srcOrd="0" destOrd="0" presId="urn:microsoft.com/office/officeart/2005/8/layout/process5"/>
    <dgm:cxn modelId="{87B6B0DD-63D2-4D71-B797-FD43CC4F353F}" type="presParOf" srcId="{9526BAA7-7003-4753-AB9F-1BFB5A18C5DC}" destId="{B3B8BCBA-A32A-4C53-B330-2B5B63E959ED}" srcOrd="12" destOrd="0" presId="urn:microsoft.com/office/officeart/2005/8/layout/process5"/>
    <dgm:cxn modelId="{75748ED0-AF5B-4CF8-9474-092CCDCC0F88}" type="presParOf" srcId="{9526BAA7-7003-4753-AB9F-1BFB5A18C5DC}" destId="{088C5280-6E61-4509-8E64-D90FFA7B86DB}" srcOrd="13" destOrd="0" presId="urn:microsoft.com/office/officeart/2005/8/layout/process5"/>
    <dgm:cxn modelId="{A86138F8-2C19-4012-83FA-1C635FF6FFFC}" type="presParOf" srcId="{088C5280-6E61-4509-8E64-D90FFA7B86DB}" destId="{2E44EF69-A1CC-459D-9A58-60E1E661F0BF}" srcOrd="0" destOrd="0" presId="urn:microsoft.com/office/officeart/2005/8/layout/process5"/>
    <dgm:cxn modelId="{3731A33C-4E47-4ED7-BED9-F48E3D02CD3A}" type="presParOf" srcId="{9526BAA7-7003-4753-AB9F-1BFB5A18C5DC}" destId="{D22366BF-1D9E-47AC-A226-CDC505D0543E}"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673511-DE7A-414A-BACA-DD369E14C1D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4C02E010-1B55-44E7-9DD5-33297CD2900A}">
      <dgm:prSet phldrT="[Text]" phldr="0"/>
      <dgm:spPr/>
      <dgm:t>
        <a:bodyPr/>
        <a:lstStyle/>
        <a:p>
          <a:r>
            <a:rPr lang="en-US" dirty="0">
              <a:latin typeface="Calibri Light" panose="020F0302020204030204"/>
            </a:rPr>
            <a:t>Send get request to API using IDs from dataset of columns rocket, payload, launchpad and cores</a:t>
          </a:r>
          <a:endParaRPr lang="en-US" dirty="0"/>
        </a:p>
      </dgm:t>
    </dgm:pt>
    <dgm:pt modelId="{8B0EA316-324A-42A2-B002-071DBAA554E1}" type="parTrans" cxnId="{52D84F86-701A-4ED5-A521-B055637E1AFA}">
      <dgm:prSet/>
      <dgm:spPr/>
      <dgm:t>
        <a:bodyPr/>
        <a:lstStyle/>
        <a:p>
          <a:endParaRPr lang="en-US"/>
        </a:p>
      </dgm:t>
    </dgm:pt>
    <dgm:pt modelId="{9D2483C3-602B-4D5E-86AF-D3718826B902}" type="sibTrans" cxnId="{52D84F86-701A-4ED5-A521-B055637E1AFA}">
      <dgm:prSet/>
      <dgm:spPr/>
      <dgm:t>
        <a:bodyPr/>
        <a:lstStyle/>
        <a:p>
          <a:endParaRPr lang="en-US"/>
        </a:p>
      </dgm:t>
    </dgm:pt>
    <dgm:pt modelId="{46FC77DB-CAE3-427A-BFCB-921C43431AB4}">
      <dgm:prSet phldr="0"/>
      <dgm:spPr/>
      <dgm:t>
        <a:bodyPr/>
        <a:lstStyle/>
        <a:p>
          <a:pPr rtl="0"/>
          <a:r>
            <a:rPr lang="en-US" dirty="0">
              <a:latin typeface="Calibri Light" panose="020F0302020204030204"/>
            </a:rPr>
            <a:t>Convert dictionary to pandas dataframe</a:t>
          </a:r>
          <a:endParaRPr lang="en-US" dirty="0"/>
        </a:p>
      </dgm:t>
    </dgm:pt>
    <dgm:pt modelId="{61720636-34FD-4FFA-B81A-F0948660AE39}" type="parTrans" cxnId="{33A007F5-EDE2-432F-9F9F-611FBBB92F0E}">
      <dgm:prSet/>
      <dgm:spPr/>
    </dgm:pt>
    <dgm:pt modelId="{EA085CE6-B47C-43A3-8290-9B6734945E0F}" type="sibTrans" cxnId="{33A007F5-EDE2-432F-9F9F-611FBBB92F0E}">
      <dgm:prSet/>
      <dgm:spPr/>
      <dgm:t>
        <a:bodyPr/>
        <a:lstStyle/>
        <a:p>
          <a:endParaRPr lang="en-US"/>
        </a:p>
      </dgm:t>
    </dgm:pt>
    <dgm:pt modelId="{881B5B0F-D92E-4958-B716-C5E7F293EC15}">
      <dgm:prSet phldr="0"/>
      <dgm:spPr/>
      <dgm:t>
        <a:bodyPr/>
        <a:lstStyle/>
        <a:p>
          <a:pPr rtl="0"/>
          <a:r>
            <a:rPr lang="en-US" dirty="0">
              <a:latin typeface="Calibri Light" panose="020F0302020204030204"/>
            </a:rPr>
            <a:t>Store response data as list for each new column</a:t>
          </a:r>
          <a:endParaRPr lang="en-US" dirty="0"/>
        </a:p>
      </dgm:t>
    </dgm:pt>
    <dgm:pt modelId="{19318B70-FD85-454C-A5DF-89CB0686B4EE}" type="parTrans" cxnId="{72F6196C-429D-4DAD-B0C8-B66A6FAC6A2E}">
      <dgm:prSet/>
      <dgm:spPr/>
    </dgm:pt>
    <dgm:pt modelId="{585C7DCC-BBBC-49B4-951D-177E0CDDC256}" type="sibTrans" cxnId="{72F6196C-429D-4DAD-B0C8-B66A6FAC6A2E}">
      <dgm:prSet/>
      <dgm:spPr/>
      <dgm:t>
        <a:bodyPr/>
        <a:lstStyle/>
        <a:p>
          <a:endParaRPr lang="en-US"/>
        </a:p>
      </dgm:t>
    </dgm:pt>
    <dgm:pt modelId="{C96D5113-C0FB-4486-8FCB-5300E6A582FE}">
      <dgm:prSet phldr="0"/>
      <dgm:spPr/>
      <dgm:t>
        <a:bodyPr/>
        <a:lstStyle/>
        <a:p>
          <a:pPr rtl="0"/>
          <a:r>
            <a:rPr lang="en-US" dirty="0">
              <a:latin typeface="Calibri Light" panose="020F0302020204030204"/>
            </a:rPr>
            <a:t>Combine columns into dictionary</a:t>
          </a:r>
        </a:p>
      </dgm:t>
    </dgm:pt>
    <dgm:pt modelId="{BEAD5822-F6B1-4F7A-A4E9-4E27CCE0104A}" type="parTrans" cxnId="{BDE720E1-B26C-497F-9A03-A5BC0D16A6C0}">
      <dgm:prSet/>
      <dgm:spPr/>
    </dgm:pt>
    <dgm:pt modelId="{8898FAB1-0CDA-46DC-854D-70D3DD26DE0D}" type="sibTrans" cxnId="{BDE720E1-B26C-497F-9A03-A5BC0D16A6C0}">
      <dgm:prSet/>
      <dgm:spPr/>
      <dgm:t>
        <a:bodyPr/>
        <a:lstStyle/>
        <a:p>
          <a:endParaRPr lang="en-US"/>
        </a:p>
      </dgm:t>
    </dgm:pt>
    <dgm:pt modelId="{383FC15D-A525-41A4-8460-51001B418956}">
      <dgm:prSet phldr="0"/>
      <dgm:spPr>
        <a:solidFill>
          <a:srgbClr val="C00000"/>
        </a:solidFill>
      </dgm:spPr>
      <dgm:t>
        <a:bodyPr/>
        <a:lstStyle/>
        <a:p>
          <a:pPr algn="l" rtl="0"/>
          <a:r>
            <a:rPr lang="en-US" dirty="0">
              <a:latin typeface="Calibri Light" panose="020F0302020204030204"/>
            </a:rPr>
            <a:t>1 - Get</a:t>
          </a:r>
          <a:r>
            <a:rPr lang="en-US" dirty="0"/>
            <a:t> more data from API using ID numbers from initial Dataset:</a:t>
          </a:r>
        </a:p>
      </dgm:t>
    </dgm:pt>
    <dgm:pt modelId="{CA7D3D46-0527-468F-85D1-A6A45401FB8B}" type="parTrans" cxnId="{86B23AD4-48AC-40B7-BEC1-39B7715DD778}">
      <dgm:prSet/>
      <dgm:spPr/>
    </dgm:pt>
    <dgm:pt modelId="{082985A3-C360-4F1A-BA14-2AD2C03B3E79}" type="sibTrans" cxnId="{86B23AD4-48AC-40B7-BEC1-39B7715DD778}">
      <dgm:prSet/>
      <dgm:spPr/>
      <dgm:t>
        <a:bodyPr/>
        <a:lstStyle/>
        <a:p>
          <a:endParaRPr lang="en-US"/>
        </a:p>
      </dgm:t>
    </dgm:pt>
    <dgm:pt modelId="{B04B4005-B324-4871-B800-1D039582AFDA}">
      <dgm:prSet phldr="0"/>
      <dgm:spPr>
        <a:solidFill>
          <a:srgbClr val="C00000"/>
        </a:solidFill>
      </dgm:spPr>
      <dgm:t>
        <a:bodyPr/>
        <a:lstStyle/>
        <a:p>
          <a:pPr rtl="0"/>
          <a:r>
            <a:rPr lang="en-US" dirty="0">
              <a:latin typeface="Calibri Light" panose="020F0302020204030204"/>
            </a:rPr>
            <a:t>2 - Remove</a:t>
          </a:r>
          <a:r>
            <a:rPr lang="en-US" dirty="0"/>
            <a:t> record unrelated to falcon 9</a:t>
          </a:r>
          <a:r>
            <a:rPr lang="en-US" dirty="0">
              <a:latin typeface="Calibri Light" panose="020F0302020204030204"/>
            </a:rPr>
            <a:t>:</a:t>
          </a:r>
        </a:p>
      </dgm:t>
    </dgm:pt>
    <dgm:pt modelId="{E915428C-6B83-4AD7-A882-616BB9371769}" type="parTrans" cxnId="{10C9700B-ED48-4BA0-8480-ADD1484FD910}">
      <dgm:prSet/>
      <dgm:spPr/>
    </dgm:pt>
    <dgm:pt modelId="{7B79EECC-E31F-4B61-9412-F347A3208EAC}" type="sibTrans" cxnId="{10C9700B-ED48-4BA0-8480-ADD1484FD910}">
      <dgm:prSet/>
      <dgm:spPr/>
      <dgm:t>
        <a:bodyPr/>
        <a:lstStyle/>
        <a:p>
          <a:endParaRPr lang="en-US"/>
        </a:p>
      </dgm:t>
    </dgm:pt>
    <dgm:pt modelId="{715C949E-B8CB-4A72-824B-E8F337C90EBF}">
      <dgm:prSet phldr="0"/>
      <dgm:spPr>
        <a:solidFill>
          <a:srgbClr val="C00000"/>
        </a:solidFill>
      </dgm:spPr>
      <dgm:t>
        <a:bodyPr/>
        <a:lstStyle/>
        <a:p>
          <a:pPr rtl="0"/>
          <a:r>
            <a:rPr lang="en-US" dirty="0">
              <a:latin typeface="Calibri Light" panose="020F0302020204030204"/>
            </a:rPr>
            <a:t>3 - Replace</a:t>
          </a:r>
          <a:r>
            <a:rPr lang="en-US" dirty="0"/>
            <a:t> missing values </a:t>
          </a:r>
          <a:r>
            <a:rPr lang="en-US" dirty="0">
              <a:latin typeface="Calibri Light" panose="020F0302020204030204"/>
            </a:rPr>
            <a:t>in PayloadMass</a:t>
          </a:r>
          <a:r>
            <a:rPr lang="en-US" dirty="0"/>
            <a:t> column:</a:t>
          </a:r>
          <a:endParaRPr lang="en-US" dirty="0">
            <a:latin typeface="Calibri Light" panose="020F0302020204030204"/>
          </a:endParaRPr>
        </a:p>
      </dgm:t>
    </dgm:pt>
    <dgm:pt modelId="{06DC5308-3CDA-429A-AC6C-642C5299BAC8}" type="parTrans" cxnId="{5530878E-18C0-4413-8AD8-1BB6D2C83693}">
      <dgm:prSet/>
      <dgm:spPr/>
    </dgm:pt>
    <dgm:pt modelId="{560BCB46-A455-4577-BBF2-11CDFC6C9B55}" type="sibTrans" cxnId="{5530878E-18C0-4413-8AD8-1BB6D2C83693}">
      <dgm:prSet/>
      <dgm:spPr/>
      <dgm:t>
        <a:bodyPr/>
        <a:lstStyle/>
        <a:p>
          <a:endParaRPr lang="en-US"/>
        </a:p>
      </dgm:t>
    </dgm:pt>
    <dgm:pt modelId="{7D38F292-CAC8-4769-93C6-B21A87245216}">
      <dgm:prSet phldr="0"/>
      <dgm:spPr/>
      <dgm:t>
        <a:bodyPr/>
        <a:lstStyle/>
        <a:p>
          <a:pPr rtl="0"/>
          <a:r>
            <a:rPr lang="en-US" dirty="0"/>
            <a:t>Check and count Null records in each column of the dataframe using .isnull() and .sum() function</a:t>
          </a:r>
        </a:p>
      </dgm:t>
    </dgm:pt>
    <dgm:pt modelId="{1281E3A7-C06B-4DE1-8DBD-E7C159520CB6}" type="parTrans" cxnId="{14358107-96BC-4C98-882B-8E7A6D166F64}">
      <dgm:prSet/>
      <dgm:spPr/>
    </dgm:pt>
    <dgm:pt modelId="{2056A74F-8848-42A5-8594-AA3F2D1215AF}" type="sibTrans" cxnId="{14358107-96BC-4C98-882B-8E7A6D166F64}">
      <dgm:prSet/>
      <dgm:spPr/>
      <dgm:t>
        <a:bodyPr/>
        <a:lstStyle/>
        <a:p>
          <a:endParaRPr lang="en-US"/>
        </a:p>
      </dgm:t>
    </dgm:pt>
    <dgm:pt modelId="{85875AE3-5122-4F8A-9D15-B4EDE9D2E18E}">
      <dgm:prSet phldr="0"/>
      <dgm:spPr/>
      <dgm:t>
        <a:bodyPr/>
        <a:lstStyle/>
        <a:p>
          <a:r>
            <a:rPr lang="en-US" dirty="0"/>
            <a:t>Ignore landingPad Null values to signify landing pads weren't used</a:t>
          </a:r>
        </a:p>
      </dgm:t>
    </dgm:pt>
    <dgm:pt modelId="{FC54D47D-C3E2-4750-BFB5-4D923D156550}" type="parTrans" cxnId="{D540FC71-072C-4929-8437-CC6FBDE3E60F}">
      <dgm:prSet/>
      <dgm:spPr/>
    </dgm:pt>
    <dgm:pt modelId="{2C4ABF9E-F80C-43ED-93B2-8704980BAD13}" type="sibTrans" cxnId="{D540FC71-072C-4929-8437-CC6FBDE3E60F}">
      <dgm:prSet/>
      <dgm:spPr/>
      <dgm:t>
        <a:bodyPr/>
        <a:lstStyle/>
        <a:p>
          <a:endParaRPr lang="en-US"/>
        </a:p>
      </dgm:t>
    </dgm:pt>
    <dgm:pt modelId="{9FF0281F-63C3-487D-8382-34249D52575C}">
      <dgm:prSet phldr="0"/>
      <dgm:spPr/>
      <dgm:t>
        <a:bodyPr/>
        <a:lstStyle/>
        <a:p>
          <a:pPr rtl="0"/>
          <a:r>
            <a:rPr lang="en-US" dirty="0"/>
            <a:t>Calculate mean </a:t>
          </a:r>
          <a:r>
            <a:rPr lang="en-US" dirty="0">
              <a:latin typeface="Calibri Light" panose="020F0302020204030204"/>
            </a:rPr>
            <a:t>of PayloadMass column</a:t>
          </a:r>
          <a:r>
            <a:rPr lang="en-US" dirty="0"/>
            <a:t>, replace the Null values with its mean</a:t>
          </a:r>
        </a:p>
      </dgm:t>
    </dgm:pt>
    <dgm:pt modelId="{00709579-6EF7-4FD7-AEC0-FEB895E22389}" type="parTrans" cxnId="{C5E90A36-C995-450E-B0D5-BE9DD4DC65EA}">
      <dgm:prSet/>
      <dgm:spPr/>
    </dgm:pt>
    <dgm:pt modelId="{C531AAF5-F7FF-48FE-85EE-3349363D8BE1}" type="sibTrans" cxnId="{C5E90A36-C995-450E-B0D5-BE9DD4DC65EA}">
      <dgm:prSet/>
      <dgm:spPr/>
      <dgm:t>
        <a:bodyPr/>
        <a:lstStyle/>
        <a:p>
          <a:endParaRPr lang="en-US"/>
        </a:p>
      </dgm:t>
    </dgm:pt>
    <dgm:pt modelId="{CBDC6606-CAB6-4847-9417-6D3C49E31179}">
      <dgm:prSet phldr="0"/>
      <dgm:spPr/>
      <dgm:t>
        <a:bodyPr/>
        <a:lstStyle/>
        <a:p>
          <a:pPr rtl="0"/>
          <a:r>
            <a:rPr lang="en-US" dirty="0"/>
            <a:t>New dataframe with only</a:t>
          </a:r>
          <a:r>
            <a:rPr lang="en-US" dirty="0">
              <a:latin typeface="Calibri Light" panose="020F0302020204030204"/>
            </a:rPr>
            <a:t> </a:t>
          </a:r>
          <a:r>
            <a:rPr lang="en-US" dirty="0"/>
            <a:t>Falcon 9 launch data</a:t>
          </a:r>
        </a:p>
      </dgm:t>
    </dgm:pt>
    <dgm:pt modelId="{60937204-0FEF-4469-B2A7-36C0C28AAD36}" type="parTrans" cxnId="{995BC8D1-8A5C-4A2D-B22A-A6D99880541E}">
      <dgm:prSet/>
      <dgm:spPr/>
    </dgm:pt>
    <dgm:pt modelId="{4590C001-BE28-41BC-8E12-C7548AE7FD77}" type="sibTrans" cxnId="{995BC8D1-8A5C-4A2D-B22A-A6D99880541E}">
      <dgm:prSet/>
      <dgm:spPr/>
      <dgm:t>
        <a:bodyPr/>
        <a:lstStyle/>
        <a:p>
          <a:endParaRPr lang="en-US"/>
        </a:p>
      </dgm:t>
    </dgm:pt>
    <dgm:pt modelId="{F96C71B5-9E79-43AB-904F-85EC2B6F29AA}">
      <dgm:prSet phldr="0"/>
      <dgm:spPr/>
      <dgm:t>
        <a:bodyPr/>
        <a:lstStyle/>
        <a:p>
          <a:pPr rtl="0"/>
          <a:r>
            <a:rPr lang="en-US" dirty="0">
              <a:latin typeface="Calibri Light" panose="020F0302020204030204"/>
            </a:rPr>
            <a:t>Filter initial </a:t>
          </a:r>
          <a:r>
            <a:rPr lang="en-US" dirty="0"/>
            <a:t>dataframe</a:t>
          </a:r>
          <a:r>
            <a:rPr lang="en-US" dirty="0">
              <a:latin typeface="Calibri Light" panose="020F0302020204030204"/>
            </a:rPr>
            <a:t> </a:t>
          </a:r>
          <a:r>
            <a:rPr lang="en-US" dirty="0"/>
            <a:t>column</a:t>
          </a:r>
          <a:r>
            <a:rPr lang="en-US" dirty="0">
              <a:latin typeface="Calibri Light" panose="020F0302020204030204"/>
            </a:rPr>
            <a:t> </a:t>
          </a:r>
          <a:r>
            <a:rPr lang="en-US" dirty="0"/>
            <a:t>BoosterVersion for records belonging to Falcon 9 only.</a:t>
          </a:r>
        </a:p>
      </dgm:t>
    </dgm:pt>
    <dgm:pt modelId="{68711B40-956D-4807-BB72-91E7BBABA310}" type="parTrans" cxnId="{78896879-1238-4013-9E57-F72DDC023544}">
      <dgm:prSet/>
      <dgm:spPr/>
    </dgm:pt>
    <dgm:pt modelId="{64E54D32-D43C-464D-9236-CC4BB4063A36}" type="sibTrans" cxnId="{78896879-1238-4013-9E57-F72DDC023544}">
      <dgm:prSet/>
      <dgm:spPr/>
      <dgm:t>
        <a:bodyPr/>
        <a:lstStyle/>
        <a:p>
          <a:endParaRPr lang="en-US"/>
        </a:p>
      </dgm:t>
    </dgm:pt>
    <dgm:pt modelId="{DA5BE96F-6033-4B32-8991-ED6130E9D2F9}">
      <dgm:prSet phldr="0"/>
      <dgm:spPr>
        <a:solidFill>
          <a:srgbClr val="C00000"/>
        </a:solidFill>
      </dgm:spPr>
      <dgm:t>
        <a:bodyPr/>
        <a:lstStyle/>
        <a:p>
          <a:pPr rtl="0"/>
          <a:r>
            <a:rPr lang="en-US" dirty="0">
              <a:latin typeface="Calibri Light" panose="020F0302020204030204"/>
            </a:rPr>
            <a:t>4 - Replace</a:t>
          </a:r>
          <a:r>
            <a:rPr lang="en-US" dirty="0"/>
            <a:t> mission outcome with categorical class values of 1 or 0:</a:t>
          </a:r>
        </a:p>
      </dgm:t>
    </dgm:pt>
    <dgm:pt modelId="{359DA585-158A-407D-AAA7-4B901D183476}" type="parTrans" cxnId="{3C58AC0D-496E-4400-9976-BD684E9F07BC}">
      <dgm:prSet/>
      <dgm:spPr/>
    </dgm:pt>
    <dgm:pt modelId="{41F600B4-DD44-4090-80FD-76FC2CF305B2}" type="sibTrans" cxnId="{3C58AC0D-496E-4400-9976-BD684E9F07BC}">
      <dgm:prSet/>
      <dgm:spPr/>
      <dgm:t>
        <a:bodyPr/>
        <a:lstStyle/>
        <a:p>
          <a:endParaRPr lang="en-US"/>
        </a:p>
      </dgm:t>
    </dgm:pt>
    <dgm:pt modelId="{AD738F6D-C034-4D38-8EB1-EC8A68ECFEE3}">
      <dgm:prSet phldr="0"/>
      <dgm:spPr/>
      <dgm:t>
        <a:bodyPr/>
        <a:lstStyle/>
        <a:p>
          <a:pPr rtl="0"/>
          <a:r>
            <a:rPr lang="en-US" dirty="0">
              <a:latin typeface="Calibri Light" panose="020F0302020204030204"/>
            </a:rPr>
            <a:t>Create new column from the outcome columns and identify it as landing outcome</a:t>
          </a:r>
        </a:p>
      </dgm:t>
    </dgm:pt>
    <dgm:pt modelId="{B63A68D3-BF94-4DE2-9EFE-4B00C0F60E38}" type="parTrans" cxnId="{551E160E-AD67-42D8-829D-450260F1B769}">
      <dgm:prSet/>
      <dgm:spPr/>
    </dgm:pt>
    <dgm:pt modelId="{60222923-9570-4B0A-BD60-649E91DC57EE}" type="sibTrans" cxnId="{551E160E-AD67-42D8-829D-450260F1B769}">
      <dgm:prSet/>
      <dgm:spPr/>
      <dgm:t>
        <a:bodyPr/>
        <a:lstStyle/>
        <a:p>
          <a:endParaRPr lang="en-US"/>
        </a:p>
      </dgm:t>
    </dgm:pt>
    <dgm:pt modelId="{FB5ED52E-1FA2-4E9B-A5C6-2125CAE52080}">
      <dgm:prSet phldr="0"/>
      <dgm:spPr/>
      <dgm:t>
        <a:bodyPr/>
        <a:lstStyle/>
        <a:p>
          <a:pPr rtl="0"/>
          <a:r>
            <a:rPr lang="en-US" dirty="0">
              <a:latin typeface="Calibri Light" panose="020F0302020204030204"/>
            </a:rPr>
            <a:t>Create a set from landing outcome to identify the failed outcomes. </a:t>
          </a:r>
        </a:p>
      </dgm:t>
    </dgm:pt>
    <dgm:pt modelId="{FAC46736-8346-42A7-952F-45653A6FAA7B}" type="parTrans" cxnId="{356F10A1-830D-4811-B2EC-39DC46117A6D}">
      <dgm:prSet/>
      <dgm:spPr/>
    </dgm:pt>
    <dgm:pt modelId="{404D81A2-43E0-4689-A1DA-FFC107065A00}" type="sibTrans" cxnId="{356F10A1-830D-4811-B2EC-39DC46117A6D}">
      <dgm:prSet/>
      <dgm:spPr/>
      <dgm:t>
        <a:bodyPr/>
        <a:lstStyle/>
        <a:p>
          <a:endParaRPr lang="en-US"/>
        </a:p>
      </dgm:t>
    </dgm:pt>
    <dgm:pt modelId="{F0C93A62-BC83-4FA1-A368-3BCA8DCDA44F}">
      <dgm:prSet phldr="0"/>
      <dgm:spPr/>
      <dgm:t>
        <a:bodyPr/>
        <a:lstStyle/>
        <a:p>
          <a:pPr rtl="0"/>
          <a:r>
            <a:rPr lang="en-US" dirty="0">
              <a:latin typeface="Calibri Light" panose="020F0302020204030204"/>
            </a:rPr>
            <a:t>Classify the outcomes column to a new column landing class which categorizes the successful versus unsuccessful landing with values of 1 or 0.</a:t>
          </a:r>
        </a:p>
      </dgm:t>
    </dgm:pt>
    <dgm:pt modelId="{4B1FAC46-C4EB-4BE1-9EB0-6452C3560333}" type="parTrans" cxnId="{F8BB3237-691A-48F9-A572-14F64252F597}">
      <dgm:prSet/>
      <dgm:spPr/>
    </dgm:pt>
    <dgm:pt modelId="{90931028-706B-4E17-A4B8-821E8201157B}" type="sibTrans" cxnId="{F8BB3237-691A-48F9-A572-14F64252F597}">
      <dgm:prSet/>
      <dgm:spPr/>
    </dgm:pt>
    <dgm:pt modelId="{9526BAA7-7003-4753-AB9F-1BFB5A18C5DC}" type="pres">
      <dgm:prSet presAssocID="{88673511-DE7A-414A-BACA-DD369E14C1D7}" presName="diagram" presStyleCnt="0">
        <dgm:presLayoutVars>
          <dgm:dir/>
          <dgm:resizeHandles val="exact"/>
        </dgm:presLayoutVars>
      </dgm:prSet>
      <dgm:spPr/>
    </dgm:pt>
    <dgm:pt modelId="{3EA1723B-49AA-4B12-9E65-1CDAEAC6C6AD}" type="pres">
      <dgm:prSet presAssocID="{383FC15D-A525-41A4-8460-51001B418956}" presName="node" presStyleLbl="node1" presStyleIdx="0" presStyleCnt="16">
        <dgm:presLayoutVars>
          <dgm:bulletEnabled val="1"/>
        </dgm:presLayoutVars>
      </dgm:prSet>
      <dgm:spPr>
        <a:solidFill>
          <a:schemeClr val="accent1">
            <a:lumMod val="50000"/>
          </a:schemeClr>
        </a:solidFill>
      </dgm:spPr>
    </dgm:pt>
    <dgm:pt modelId="{DD3CEFC8-6276-45A5-A03C-4C3E1C917820}" type="pres">
      <dgm:prSet presAssocID="{082985A3-C360-4F1A-BA14-2AD2C03B3E79}" presName="sibTrans" presStyleLbl="sibTrans2D1" presStyleIdx="0" presStyleCnt="15"/>
      <dgm:spPr/>
    </dgm:pt>
    <dgm:pt modelId="{FE44F4BF-F847-479D-A727-13C7E00BC7FB}" type="pres">
      <dgm:prSet presAssocID="{082985A3-C360-4F1A-BA14-2AD2C03B3E79}" presName="connectorText" presStyleLbl="sibTrans2D1" presStyleIdx="0" presStyleCnt="15"/>
      <dgm:spPr/>
    </dgm:pt>
    <dgm:pt modelId="{63FB03FF-C047-41E4-96DC-D903171F308E}" type="pres">
      <dgm:prSet presAssocID="{4C02E010-1B55-44E7-9DD5-33297CD2900A}" presName="node" presStyleLbl="node1" presStyleIdx="1" presStyleCnt="16">
        <dgm:presLayoutVars>
          <dgm:bulletEnabled val="1"/>
        </dgm:presLayoutVars>
      </dgm:prSet>
      <dgm:spPr/>
    </dgm:pt>
    <dgm:pt modelId="{63FA8E87-444D-4872-A56C-AE13D94D844A}" type="pres">
      <dgm:prSet presAssocID="{9D2483C3-602B-4D5E-86AF-D3718826B902}" presName="sibTrans" presStyleLbl="sibTrans2D1" presStyleIdx="1" presStyleCnt="15"/>
      <dgm:spPr/>
    </dgm:pt>
    <dgm:pt modelId="{9D25DAFF-A072-4905-8094-602F2742A0DA}" type="pres">
      <dgm:prSet presAssocID="{9D2483C3-602B-4D5E-86AF-D3718826B902}" presName="connectorText" presStyleLbl="sibTrans2D1" presStyleIdx="1" presStyleCnt="15"/>
      <dgm:spPr/>
    </dgm:pt>
    <dgm:pt modelId="{2EF7E8A5-8D85-4D18-99D0-A1B3CB84B788}" type="pres">
      <dgm:prSet presAssocID="{881B5B0F-D92E-4958-B716-C5E7F293EC15}" presName="node" presStyleLbl="node1" presStyleIdx="2" presStyleCnt="16">
        <dgm:presLayoutVars>
          <dgm:bulletEnabled val="1"/>
        </dgm:presLayoutVars>
      </dgm:prSet>
      <dgm:spPr/>
    </dgm:pt>
    <dgm:pt modelId="{1FB7E74B-7AF9-4197-8E4C-C4E759698043}" type="pres">
      <dgm:prSet presAssocID="{585C7DCC-BBBC-49B4-951D-177E0CDDC256}" presName="sibTrans" presStyleLbl="sibTrans2D1" presStyleIdx="2" presStyleCnt="15"/>
      <dgm:spPr/>
    </dgm:pt>
    <dgm:pt modelId="{BDDA6A73-1E2B-43BA-AF0D-81D449D5E9C1}" type="pres">
      <dgm:prSet presAssocID="{585C7DCC-BBBC-49B4-951D-177E0CDDC256}" presName="connectorText" presStyleLbl="sibTrans2D1" presStyleIdx="2" presStyleCnt="15"/>
      <dgm:spPr/>
    </dgm:pt>
    <dgm:pt modelId="{866498E1-0656-4CB7-A349-B00E495F7F9B}" type="pres">
      <dgm:prSet presAssocID="{C96D5113-C0FB-4486-8FCB-5300E6A582FE}" presName="node" presStyleLbl="node1" presStyleIdx="3" presStyleCnt="16">
        <dgm:presLayoutVars>
          <dgm:bulletEnabled val="1"/>
        </dgm:presLayoutVars>
      </dgm:prSet>
      <dgm:spPr/>
    </dgm:pt>
    <dgm:pt modelId="{750EA7E3-8947-46C1-85D2-8C539B1B06BB}" type="pres">
      <dgm:prSet presAssocID="{8898FAB1-0CDA-46DC-854D-70D3DD26DE0D}" presName="sibTrans" presStyleLbl="sibTrans2D1" presStyleIdx="3" presStyleCnt="15"/>
      <dgm:spPr/>
    </dgm:pt>
    <dgm:pt modelId="{6472F252-6683-4BFE-BD32-20D55C21D930}" type="pres">
      <dgm:prSet presAssocID="{8898FAB1-0CDA-46DC-854D-70D3DD26DE0D}" presName="connectorText" presStyleLbl="sibTrans2D1" presStyleIdx="3" presStyleCnt="15"/>
      <dgm:spPr/>
    </dgm:pt>
    <dgm:pt modelId="{80ECFE2B-8C74-46E9-ADA0-4270C99A955D}" type="pres">
      <dgm:prSet presAssocID="{46FC77DB-CAE3-427A-BFCB-921C43431AB4}" presName="node" presStyleLbl="node1" presStyleIdx="4" presStyleCnt="16">
        <dgm:presLayoutVars>
          <dgm:bulletEnabled val="1"/>
        </dgm:presLayoutVars>
      </dgm:prSet>
      <dgm:spPr/>
    </dgm:pt>
    <dgm:pt modelId="{FF6CBED8-317C-4996-B131-ABBFB99080EF}" type="pres">
      <dgm:prSet presAssocID="{EA085CE6-B47C-43A3-8290-9B6734945E0F}" presName="sibTrans" presStyleLbl="sibTrans2D1" presStyleIdx="4" presStyleCnt="15"/>
      <dgm:spPr/>
    </dgm:pt>
    <dgm:pt modelId="{BB9BB042-4761-4601-9276-D94EF90D1484}" type="pres">
      <dgm:prSet presAssocID="{EA085CE6-B47C-43A3-8290-9B6734945E0F}" presName="connectorText" presStyleLbl="sibTrans2D1" presStyleIdx="4" presStyleCnt="15"/>
      <dgm:spPr/>
    </dgm:pt>
    <dgm:pt modelId="{4AD3D2F5-D4BD-4D1A-86DF-4AA56262527D}" type="pres">
      <dgm:prSet presAssocID="{B04B4005-B324-4871-B800-1D039582AFDA}" presName="node" presStyleLbl="node1" presStyleIdx="5" presStyleCnt="16">
        <dgm:presLayoutVars>
          <dgm:bulletEnabled val="1"/>
        </dgm:presLayoutVars>
      </dgm:prSet>
      <dgm:spPr>
        <a:solidFill>
          <a:schemeClr val="accent1">
            <a:lumMod val="50000"/>
          </a:schemeClr>
        </a:solidFill>
      </dgm:spPr>
    </dgm:pt>
    <dgm:pt modelId="{397778F0-C844-45C6-AF44-FB98A50E6538}" type="pres">
      <dgm:prSet presAssocID="{7B79EECC-E31F-4B61-9412-F347A3208EAC}" presName="sibTrans" presStyleLbl="sibTrans2D1" presStyleIdx="5" presStyleCnt="15"/>
      <dgm:spPr/>
    </dgm:pt>
    <dgm:pt modelId="{E5B9D3D9-1BC2-41C0-B815-6F44587EFEB2}" type="pres">
      <dgm:prSet presAssocID="{7B79EECC-E31F-4B61-9412-F347A3208EAC}" presName="connectorText" presStyleLbl="sibTrans2D1" presStyleIdx="5" presStyleCnt="15"/>
      <dgm:spPr/>
    </dgm:pt>
    <dgm:pt modelId="{AA5E260B-89B8-4BC8-88E3-E446BC3BC78C}" type="pres">
      <dgm:prSet presAssocID="{F96C71B5-9E79-43AB-904F-85EC2B6F29AA}" presName="node" presStyleLbl="node1" presStyleIdx="6" presStyleCnt="16">
        <dgm:presLayoutVars>
          <dgm:bulletEnabled val="1"/>
        </dgm:presLayoutVars>
      </dgm:prSet>
      <dgm:spPr/>
    </dgm:pt>
    <dgm:pt modelId="{CFC0C307-A403-4F77-84BF-3FA9E184370F}" type="pres">
      <dgm:prSet presAssocID="{64E54D32-D43C-464D-9236-CC4BB4063A36}" presName="sibTrans" presStyleLbl="sibTrans2D1" presStyleIdx="6" presStyleCnt="15"/>
      <dgm:spPr/>
    </dgm:pt>
    <dgm:pt modelId="{853212E0-F8F2-4F45-86B6-690F968841BC}" type="pres">
      <dgm:prSet presAssocID="{64E54D32-D43C-464D-9236-CC4BB4063A36}" presName="connectorText" presStyleLbl="sibTrans2D1" presStyleIdx="6" presStyleCnt="15"/>
      <dgm:spPr/>
    </dgm:pt>
    <dgm:pt modelId="{7AAF9D87-116D-45B5-BF96-4BB29640F09D}" type="pres">
      <dgm:prSet presAssocID="{CBDC6606-CAB6-4847-9417-6D3C49E31179}" presName="node" presStyleLbl="node1" presStyleIdx="7" presStyleCnt="16">
        <dgm:presLayoutVars>
          <dgm:bulletEnabled val="1"/>
        </dgm:presLayoutVars>
      </dgm:prSet>
      <dgm:spPr/>
    </dgm:pt>
    <dgm:pt modelId="{5D15243E-5602-49C1-8DE0-060DA49E93A7}" type="pres">
      <dgm:prSet presAssocID="{4590C001-BE28-41BC-8E12-C7548AE7FD77}" presName="sibTrans" presStyleLbl="sibTrans2D1" presStyleIdx="7" presStyleCnt="15"/>
      <dgm:spPr/>
    </dgm:pt>
    <dgm:pt modelId="{ECEEC6F4-4699-47AC-803A-B9350C3BF235}" type="pres">
      <dgm:prSet presAssocID="{4590C001-BE28-41BC-8E12-C7548AE7FD77}" presName="connectorText" presStyleLbl="sibTrans2D1" presStyleIdx="7" presStyleCnt="15"/>
      <dgm:spPr/>
    </dgm:pt>
    <dgm:pt modelId="{01F4B64E-A804-46E3-BFAE-4A4195061392}" type="pres">
      <dgm:prSet presAssocID="{715C949E-B8CB-4A72-824B-E8F337C90EBF}" presName="node" presStyleLbl="node1" presStyleIdx="8" presStyleCnt="16">
        <dgm:presLayoutVars>
          <dgm:bulletEnabled val="1"/>
        </dgm:presLayoutVars>
      </dgm:prSet>
      <dgm:spPr>
        <a:solidFill>
          <a:schemeClr val="accent1">
            <a:lumMod val="50000"/>
          </a:schemeClr>
        </a:solidFill>
      </dgm:spPr>
    </dgm:pt>
    <dgm:pt modelId="{C69E0823-E6E9-4F98-99BD-107E3E892254}" type="pres">
      <dgm:prSet presAssocID="{560BCB46-A455-4577-BBF2-11CDFC6C9B55}" presName="sibTrans" presStyleLbl="sibTrans2D1" presStyleIdx="8" presStyleCnt="15"/>
      <dgm:spPr/>
    </dgm:pt>
    <dgm:pt modelId="{D81666A2-A1F6-4611-B8A5-1B5C00E4B6BD}" type="pres">
      <dgm:prSet presAssocID="{560BCB46-A455-4577-BBF2-11CDFC6C9B55}" presName="connectorText" presStyleLbl="sibTrans2D1" presStyleIdx="8" presStyleCnt="15"/>
      <dgm:spPr/>
    </dgm:pt>
    <dgm:pt modelId="{26AA6378-0D57-4C6E-B6AC-64AE396155AE}" type="pres">
      <dgm:prSet presAssocID="{7D38F292-CAC8-4769-93C6-B21A87245216}" presName="node" presStyleLbl="node1" presStyleIdx="9" presStyleCnt="16">
        <dgm:presLayoutVars>
          <dgm:bulletEnabled val="1"/>
        </dgm:presLayoutVars>
      </dgm:prSet>
      <dgm:spPr/>
    </dgm:pt>
    <dgm:pt modelId="{E30C13DB-27D0-491C-B9E0-74E6AAC6EE25}" type="pres">
      <dgm:prSet presAssocID="{2056A74F-8848-42A5-8594-AA3F2D1215AF}" presName="sibTrans" presStyleLbl="sibTrans2D1" presStyleIdx="9" presStyleCnt="15"/>
      <dgm:spPr/>
    </dgm:pt>
    <dgm:pt modelId="{15A58E74-5BFF-4E44-A466-0F37B2329F89}" type="pres">
      <dgm:prSet presAssocID="{2056A74F-8848-42A5-8594-AA3F2D1215AF}" presName="connectorText" presStyleLbl="sibTrans2D1" presStyleIdx="9" presStyleCnt="15"/>
      <dgm:spPr/>
    </dgm:pt>
    <dgm:pt modelId="{10BC7E7E-DD9E-4A14-B38C-DC03B485DCC1}" type="pres">
      <dgm:prSet presAssocID="{85875AE3-5122-4F8A-9D15-B4EDE9D2E18E}" presName="node" presStyleLbl="node1" presStyleIdx="10" presStyleCnt="16">
        <dgm:presLayoutVars>
          <dgm:bulletEnabled val="1"/>
        </dgm:presLayoutVars>
      </dgm:prSet>
      <dgm:spPr/>
    </dgm:pt>
    <dgm:pt modelId="{55CDD5BA-89E8-43D5-B95F-74C2D809A277}" type="pres">
      <dgm:prSet presAssocID="{2C4ABF9E-F80C-43ED-93B2-8704980BAD13}" presName="sibTrans" presStyleLbl="sibTrans2D1" presStyleIdx="10" presStyleCnt="15"/>
      <dgm:spPr/>
    </dgm:pt>
    <dgm:pt modelId="{ED45F678-FBA3-412A-86AD-85704F7E4D2F}" type="pres">
      <dgm:prSet presAssocID="{2C4ABF9E-F80C-43ED-93B2-8704980BAD13}" presName="connectorText" presStyleLbl="sibTrans2D1" presStyleIdx="10" presStyleCnt="15"/>
      <dgm:spPr/>
    </dgm:pt>
    <dgm:pt modelId="{9BAD9BFF-35D2-4B23-802E-F72A5520FD35}" type="pres">
      <dgm:prSet presAssocID="{9FF0281F-63C3-487D-8382-34249D52575C}" presName="node" presStyleLbl="node1" presStyleIdx="11" presStyleCnt="16">
        <dgm:presLayoutVars>
          <dgm:bulletEnabled val="1"/>
        </dgm:presLayoutVars>
      </dgm:prSet>
      <dgm:spPr/>
    </dgm:pt>
    <dgm:pt modelId="{185FE075-2C78-4D76-97DE-88251E8EC879}" type="pres">
      <dgm:prSet presAssocID="{C531AAF5-F7FF-48FE-85EE-3349363D8BE1}" presName="sibTrans" presStyleLbl="sibTrans2D1" presStyleIdx="11" presStyleCnt="15"/>
      <dgm:spPr/>
    </dgm:pt>
    <dgm:pt modelId="{22B92370-4BDD-4225-BFF7-94DE883DD493}" type="pres">
      <dgm:prSet presAssocID="{C531AAF5-F7FF-48FE-85EE-3349363D8BE1}" presName="connectorText" presStyleLbl="sibTrans2D1" presStyleIdx="11" presStyleCnt="15"/>
      <dgm:spPr/>
    </dgm:pt>
    <dgm:pt modelId="{0A611CD2-ACE2-4E87-AF52-E9EFB4FBD204}" type="pres">
      <dgm:prSet presAssocID="{DA5BE96F-6033-4B32-8991-ED6130E9D2F9}" presName="node" presStyleLbl="node1" presStyleIdx="12" presStyleCnt="16">
        <dgm:presLayoutVars>
          <dgm:bulletEnabled val="1"/>
        </dgm:presLayoutVars>
      </dgm:prSet>
      <dgm:spPr>
        <a:solidFill>
          <a:schemeClr val="accent1">
            <a:lumMod val="50000"/>
          </a:schemeClr>
        </a:solidFill>
      </dgm:spPr>
    </dgm:pt>
    <dgm:pt modelId="{37345433-C5B5-4AE5-8539-1ECA157DBD1B}" type="pres">
      <dgm:prSet presAssocID="{41F600B4-DD44-4090-80FD-76FC2CF305B2}" presName="sibTrans" presStyleLbl="sibTrans2D1" presStyleIdx="12" presStyleCnt="15"/>
      <dgm:spPr/>
    </dgm:pt>
    <dgm:pt modelId="{C869853E-9F5C-48A0-BDE1-B780DC34AAAD}" type="pres">
      <dgm:prSet presAssocID="{41F600B4-DD44-4090-80FD-76FC2CF305B2}" presName="connectorText" presStyleLbl="sibTrans2D1" presStyleIdx="12" presStyleCnt="15"/>
      <dgm:spPr/>
    </dgm:pt>
    <dgm:pt modelId="{EA25EE36-12A7-49A0-887E-865B5A65EF5C}" type="pres">
      <dgm:prSet presAssocID="{AD738F6D-C034-4D38-8EB1-EC8A68ECFEE3}" presName="node" presStyleLbl="node1" presStyleIdx="13" presStyleCnt="16">
        <dgm:presLayoutVars>
          <dgm:bulletEnabled val="1"/>
        </dgm:presLayoutVars>
      </dgm:prSet>
      <dgm:spPr/>
    </dgm:pt>
    <dgm:pt modelId="{917CEA71-3ADC-48DF-B136-022CB23B0028}" type="pres">
      <dgm:prSet presAssocID="{60222923-9570-4B0A-BD60-649E91DC57EE}" presName="sibTrans" presStyleLbl="sibTrans2D1" presStyleIdx="13" presStyleCnt="15"/>
      <dgm:spPr/>
    </dgm:pt>
    <dgm:pt modelId="{DA5B6344-1DB9-4714-8F99-D36D758529B6}" type="pres">
      <dgm:prSet presAssocID="{60222923-9570-4B0A-BD60-649E91DC57EE}" presName="connectorText" presStyleLbl="sibTrans2D1" presStyleIdx="13" presStyleCnt="15"/>
      <dgm:spPr/>
    </dgm:pt>
    <dgm:pt modelId="{3B4655FF-99BC-4911-A122-47A84F272A50}" type="pres">
      <dgm:prSet presAssocID="{FB5ED52E-1FA2-4E9B-A5C6-2125CAE52080}" presName="node" presStyleLbl="node1" presStyleIdx="14" presStyleCnt="16">
        <dgm:presLayoutVars>
          <dgm:bulletEnabled val="1"/>
        </dgm:presLayoutVars>
      </dgm:prSet>
      <dgm:spPr/>
    </dgm:pt>
    <dgm:pt modelId="{C7AC10EF-CAE8-41CD-ADF1-0B6F118A06F3}" type="pres">
      <dgm:prSet presAssocID="{404D81A2-43E0-4689-A1DA-FFC107065A00}" presName="sibTrans" presStyleLbl="sibTrans2D1" presStyleIdx="14" presStyleCnt="15"/>
      <dgm:spPr/>
    </dgm:pt>
    <dgm:pt modelId="{85A62023-8AFE-44E7-9086-D93E968A8DE1}" type="pres">
      <dgm:prSet presAssocID="{404D81A2-43E0-4689-A1DA-FFC107065A00}" presName="connectorText" presStyleLbl="sibTrans2D1" presStyleIdx="14" presStyleCnt="15"/>
      <dgm:spPr/>
    </dgm:pt>
    <dgm:pt modelId="{00A10A39-1A2D-4056-ACA7-7EC606FF5056}" type="pres">
      <dgm:prSet presAssocID="{F0C93A62-BC83-4FA1-A368-3BCA8DCDA44F}" presName="node" presStyleLbl="node1" presStyleIdx="15" presStyleCnt="16">
        <dgm:presLayoutVars>
          <dgm:bulletEnabled val="1"/>
        </dgm:presLayoutVars>
      </dgm:prSet>
      <dgm:spPr/>
    </dgm:pt>
  </dgm:ptLst>
  <dgm:cxnLst>
    <dgm:cxn modelId="{6D6DA402-D105-4911-85E8-739E6F8C078C}" type="presOf" srcId="{DA5BE96F-6033-4B32-8991-ED6130E9D2F9}" destId="{0A611CD2-ACE2-4E87-AF52-E9EFB4FBD204}" srcOrd="0" destOrd="0" presId="urn:microsoft.com/office/officeart/2005/8/layout/process5"/>
    <dgm:cxn modelId="{05105203-A504-49CA-90F0-186542537363}" type="presOf" srcId="{560BCB46-A455-4577-BBF2-11CDFC6C9B55}" destId="{C69E0823-E6E9-4F98-99BD-107E3E892254}" srcOrd="0" destOrd="0" presId="urn:microsoft.com/office/officeart/2005/8/layout/process5"/>
    <dgm:cxn modelId="{09EE7104-D882-4B17-AA26-F2E30E79C70A}" type="presOf" srcId="{EA085CE6-B47C-43A3-8290-9B6734945E0F}" destId="{BB9BB042-4761-4601-9276-D94EF90D1484}" srcOrd="1" destOrd="0" presId="urn:microsoft.com/office/officeart/2005/8/layout/process5"/>
    <dgm:cxn modelId="{737BE706-AF85-4CC7-B56C-D0A99E8384D2}" type="presOf" srcId="{64E54D32-D43C-464D-9236-CC4BB4063A36}" destId="{CFC0C307-A403-4F77-84BF-3FA9E184370F}" srcOrd="0" destOrd="0" presId="urn:microsoft.com/office/officeart/2005/8/layout/process5"/>
    <dgm:cxn modelId="{CCAB6F07-702D-4FC7-8915-DD6173B7954C}" type="presOf" srcId="{46FC77DB-CAE3-427A-BFCB-921C43431AB4}" destId="{80ECFE2B-8C74-46E9-ADA0-4270C99A955D}" srcOrd="0" destOrd="0" presId="urn:microsoft.com/office/officeart/2005/8/layout/process5"/>
    <dgm:cxn modelId="{14358107-96BC-4C98-882B-8E7A6D166F64}" srcId="{88673511-DE7A-414A-BACA-DD369E14C1D7}" destId="{7D38F292-CAC8-4769-93C6-B21A87245216}" srcOrd="9" destOrd="0" parTransId="{1281E3A7-C06B-4DE1-8DBD-E7C159520CB6}" sibTransId="{2056A74F-8848-42A5-8594-AA3F2D1215AF}"/>
    <dgm:cxn modelId="{59DB7309-00A3-4B17-9BF8-67825A981549}" type="presOf" srcId="{F96C71B5-9E79-43AB-904F-85EC2B6F29AA}" destId="{AA5E260B-89B8-4BC8-88E3-E446BC3BC78C}" srcOrd="0" destOrd="0" presId="urn:microsoft.com/office/officeart/2005/8/layout/process5"/>
    <dgm:cxn modelId="{FED7FB09-3205-444D-B485-0C5A527C51B2}" type="presOf" srcId="{F0C93A62-BC83-4FA1-A368-3BCA8DCDA44F}" destId="{00A10A39-1A2D-4056-ACA7-7EC606FF5056}" srcOrd="0" destOrd="0" presId="urn:microsoft.com/office/officeart/2005/8/layout/process5"/>
    <dgm:cxn modelId="{10C9700B-ED48-4BA0-8480-ADD1484FD910}" srcId="{88673511-DE7A-414A-BACA-DD369E14C1D7}" destId="{B04B4005-B324-4871-B800-1D039582AFDA}" srcOrd="5" destOrd="0" parTransId="{E915428C-6B83-4AD7-A882-616BB9371769}" sibTransId="{7B79EECC-E31F-4B61-9412-F347A3208EAC}"/>
    <dgm:cxn modelId="{3C58AC0D-496E-4400-9976-BD684E9F07BC}" srcId="{88673511-DE7A-414A-BACA-DD369E14C1D7}" destId="{DA5BE96F-6033-4B32-8991-ED6130E9D2F9}" srcOrd="12" destOrd="0" parTransId="{359DA585-158A-407D-AAA7-4B901D183476}" sibTransId="{41F600B4-DD44-4090-80FD-76FC2CF305B2}"/>
    <dgm:cxn modelId="{551E160E-AD67-42D8-829D-450260F1B769}" srcId="{88673511-DE7A-414A-BACA-DD369E14C1D7}" destId="{AD738F6D-C034-4D38-8EB1-EC8A68ECFEE3}" srcOrd="13" destOrd="0" parTransId="{B63A68D3-BF94-4DE2-9EFE-4B00C0F60E38}" sibTransId="{60222923-9570-4B0A-BD60-649E91DC57EE}"/>
    <dgm:cxn modelId="{B5432F15-82B4-483A-ACFB-B54B3A9ED3DD}" type="presOf" srcId="{4590C001-BE28-41BC-8E12-C7548AE7FD77}" destId="{ECEEC6F4-4699-47AC-803A-B9350C3BF235}" srcOrd="1" destOrd="0" presId="urn:microsoft.com/office/officeart/2005/8/layout/process5"/>
    <dgm:cxn modelId="{A55B471B-EE57-478C-8EA0-7EFD8546D005}" type="presOf" srcId="{60222923-9570-4B0A-BD60-649E91DC57EE}" destId="{917CEA71-3ADC-48DF-B136-022CB23B0028}" srcOrd="0" destOrd="0" presId="urn:microsoft.com/office/officeart/2005/8/layout/process5"/>
    <dgm:cxn modelId="{8F11B01F-9935-4193-8F2D-F72E11EDDBF9}" type="presOf" srcId="{082985A3-C360-4F1A-BA14-2AD2C03B3E79}" destId="{FE44F4BF-F847-479D-A727-13C7E00BC7FB}" srcOrd="1" destOrd="0" presId="urn:microsoft.com/office/officeart/2005/8/layout/process5"/>
    <dgm:cxn modelId="{1A7EEB23-0DB8-4DE8-9FA2-20D99E4A7399}" type="presOf" srcId="{082985A3-C360-4F1A-BA14-2AD2C03B3E79}" destId="{DD3CEFC8-6276-45A5-A03C-4C3E1C917820}" srcOrd="0" destOrd="0" presId="urn:microsoft.com/office/officeart/2005/8/layout/process5"/>
    <dgm:cxn modelId="{F8E20725-AD2B-421B-8B97-8E42D0A79A39}" type="presOf" srcId="{7B79EECC-E31F-4B61-9412-F347A3208EAC}" destId="{E5B9D3D9-1BC2-41C0-B815-6F44587EFEB2}" srcOrd="1" destOrd="0" presId="urn:microsoft.com/office/officeart/2005/8/layout/process5"/>
    <dgm:cxn modelId="{72ED762F-8A1C-42B8-B69F-93713EC0D7D3}" type="presOf" srcId="{404D81A2-43E0-4689-A1DA-FFC107065A00}" destId="{C7AC10EF-CAE8-41CD-ADF1-0B6F118A06F3}" srcOrd="0" destOrd="0" presId="urn:microsoft.com/office/officeart/2005/8/layout/process5"/>
    <dgm:cxn modelId="{C5E90A36-C995-450E-B0D5-BE9DD4DC65EA}" srcId="{88673511-DE7A-414A-BACA-DD369E14C1D7}" destId="{9FF0281F-63C3-487D-8382-34249D52575C}" srcOrd="11" destOrd="0" parTransId="{00709579-6EF7-4FD7-AEC0-FEB895E22389}" sibTransId="{C531AAF5-F7FF-48FE-85EE-3349363D8BE1}"/>
    <dgm:cxn modelId="{F8BB3237-691A-48F9-A572-14F64252F597}" srcId="{88673511-DE7A-414A-BACA-DD369E14C1D7}" destId="{F0C93A62-BC83-4FA1-A368-3BCA8DCDA44F}" srcOrd="15" destOrd="0" parTransId="{4B1FAC46-C4EB-4BE1-9EB0-6452C3560333}" sibTransId="{90931028-706B-4E17-A4B8-821E8201157B}"/>
    <dgm:cxn modelId="{715C733C-E8CB-453F-AB90-0582DFC9FE6F}" type="presOf" srcId="{9D2483C3-602B-4D5E-86AF-D3718826B902}" destId="{9D25DAFF-A072-4905-8094-602F2742A0DA}" srcOrd="1" destOrd="0" presId="urn:microsoft.com/office/officeart/2005/8/layout/process5"/>
    <dgm:cxn modelId="{84071961-4843-46DA-897F-7E0AB02F3CD7}" type="presOf" srcId="{585C7DCC-BBBC-49B4-951D-177E0CDDC256}" destId="{1FB7E74B-7AF9-4197-8E4C-C4E759698043}" srcOrd="0" destOrd="0" presId="urn:microsoft.com/office/officeart/2005/8/layout/process5"/>
    <dgm:cxn modelId="{09420248-4E11-454C-B702-4E1D158FBD32}" type="presOf" srcId="{881B5B0F-D92E-4958-B716-C5E7F293EC15}" destId="{2EF7E8A5-8D85-4D18-99D0-A1B3CB84B788}" srcOrd="0" destOrd="0" presId="urn:microsoft.com/office/officeart/2005/8/layout/process5"/>
    <dgm:cxn modelId="{4CE37369-1DB3-42CB-9791-E7937BA0199E}" type="presOf" srcId="{EA085CE6-B47C-43A3-8290-9B6734945E0F}" destId="{FF6CBED8-317C-4996-B131-ABBFB99080EF}" srcOrd="0" destOrd="0" presId="urn:microsoft.com/office/officeart/2005/8/layout/process5"/>
    <dgm:cxn modelId="{72F6196C-429D-4DAD-B0C8-B66A6FAC6A2E}" srcId="{88673511-DE7A-414A-BACA-DD369E14C1D7}" destId="{881B5B0F-D92E-4958-B716-C5E7F293EC15}" srcOrd="2" destOrd="0" parTransId="{19318B70-FD85-454C-A5DF-89CB0686B4EE}" sibTransId="{585C7DCC-BBBC-49B4-951D-177E0CDDC256}"/>
    <dgm:cxn modelId="{41AB244C-CC0C-460E-BEAB-B0A20ACC937D}" type="presOf" srcId="{41F600B4-DD44-4090-80FD-76FC2CF305B2}" destId="{C869853E-9F5C-48A0-BDE1-B780DC34AAAD}" srcOrd="1" destOrd="0" presId="urn:microsoft.com/office/officeart/2005/8/layout/process5"/>
    <dgm:cxn modelId="{E1550270-1849-43E1-9B94-FD0995AF1409}" type="presOf" srcId="{2056A74F-8848-42A5-8594-AA3F2D1215AF}" destId="{15A58E74-5BFF-4E44-A466-0F37B2329F89}" srcOrd="1" destOrd="0" presId="urn:microsoft.com/office/officeart/2005/8/layout/process5"/>
    <dgm:cxn modelId="{BC88A451-D4C2-487C-AA32-287E63567774}" type="presOf" srcId="{2056A74F-8848-42A5-8594-AA3F2D1215AF}" destId="{E30C13DB-27D0-491C-B9E0-74E6AAC6EE25}" srcOrd="0" destOrd="0" presId="urn:microsoft.com/office/officeart/2005/8/layout/process5"/>
    <dgm:cxn modelId="{D540FC71-072C-4929-8437-CC6FBDE3E60F}" srcId="{88673511-DE7A-414A-BACA-DD369E14C1D7}" destId="{85875AE3-5122-4F8A-9D15-B4EDE9D2E18E}" srcOrd="10" destOrd="0" parTransId="{FC54D47D-C3E2-4750-BFB5-4D923D156550}" sibTransId="{2C4ABF9E-F80C-43ED-93B2-8704980BAD13}"/>
    <dgm:cxn modelId="{B2AD8758-B13E-46CF-89C4-C559D17FE551}" type="presOf" srcId="{585C7DCC-BBBC-49B4-951D-177E0CDDC256}" destId="{BDDA6A73-1E2B-43BA-AF0D-81D449D5E9C1}" srcOrd="1" destOrd="0" presId="urn:microsoft.com/office/officeart/2005/8/layout/process5"/>
    <dgm:cxn modelId="{78896879-1238-4013-9E57-F72DDC023544}" srcId="{88673511-DE7A-414A-BACA-DD369E14C1D7}" destId="{F96C71B5-9E79-43AB-904F-85EC2B6F29AA}" srcOrd="6" destOrd="0" parTransId="{68711B40-956D-4807-BB72-91E7BBABA310}" sibTransId="{64E54D32-D43C-464D-9236-CC4BB4063A36}"/>
    <dgm:cxn modelId="{CF459C7E-70C1-4A18-8E1C-6035C5B8098F}" type="presOf" srcId="{4590C001-BE28-41BC-8E12-C7548AE7FD77}" destId="{5D15243E-5602-49C1-8DE0-060DA49E93A7}" srcOrd="0" destOrd="0" presId="urn:microsoft.com/office/officeart/2005/8/layout/process5"/>
    <dgm:cxn modelId="{0C261A80-B6E2-4892-ABA7-12E58C28AF4B}" type="presOf" srcId="{404D81A2-43E0-4689-A1DA-FFC107065A00}" destId="{85A62023-8AFE-44E7-9086-D93E968A8DE1}" srcOrd="1" destOrd="0" presId="urn:microsoft.com/office/officeart/2005/8/layout/process5"/>
    <dgm:cxn modelId="{49C72480-7972-42C2-9D8F-DDCC40A3C54D}" type="presOf" srcId="{41F600B4-DD44-4090-80FD-76FC2CF305B2}" destId="{37345433-C5B5-4AE5-8539-1ECA157DBD1B}" srcOrd="0" destOrd="0" presId="urn:microsoft.com/office/officeart/2005/8/layout/process5"/>
    <dgm:cxn modelId="{52D84F86-701A-4ED5-A521-B055637E1AFA}" srcId="{88673511-DE7A-414A-BACA-DD369E14C1D7}" destId="{4C02E010-1B55-44E7-9DD5-33297CD2900A}" srcOrd="1" destOrd="0" parTransId="{8B0EA316-324A-42A2-B002-071DBAA554E1}" sibTransId="{9D2483C3-602B-4D5E-86AF-D3718826B902}"/>
    <dgm:cxn modelId="{76EE0D89-12B6-4D66-9A52-2164426A3865}" type="presOf" srcId="{560BCB46-A455-4577-BBF2-11CDFC6C9B55}" destId="{D81666A2-A1F6-4611-B8A5-1B5C00E4B6BD}" srcOrd="1" destOrd="0" presId="urn:microsoft.com/office/officeart/2005/8/layout/process5"/>
    <dgm:cxn modelId="{88AC3789-75A0-4565-A362-70441E33AC35}" type="presOf" srcId="{FB5ED52E-1FA2-4E9B-A5C6-2125CAE52080}" destId="{3B4655FF-99BC-4911-A122-47A84F272A50}" srcOrd="0" destOrd="0" presId="urn:microsoft.com/office/officeart/2005/8/layout/process5"/>
    <dgm:cxn modelId="{0A6A868A-9C8F-441E-BC38-CC876B95EBFD}" type="presOf" srcId="{AD738F6D-C034-4D38-8EB1-EC8A68ECFEE3}" destId="{EA25EE36-12A7-49A0-887E-865B5A65EF5C}" srcOrd="0" destOrd="0" presId="urn:microsoft.com/office/officeart/2005/8/layout/process5"/>
    <dgm:cxn modelId="{06E7F18C-189C-4517-A8A0-32FBAC05EED8}" type="presOf" srcId="{383FC15D-A525-41A4-8460-51001B418956}" destId="{3EA1723B-49AA-4B12-9E65-1CDAEAC6C6AD}" srcOrd="0" destOrd="0" presId="urn:microsoft.com/office/officeart/2005/8/layout/process5"/>
    <dgm:cxn modelId="{5530878E-18C0-4413-8AD8-1BB6D2C83693}" srcId="{88673511-DE7A-414A-BACA-DD369E14C1D7}" destId="{715C949E-B8CB-4A72-824B-E8F337C90EBF}" srcOrd="8" destOrd="0" parTransId="{06DC5308-3CDA-429A-AC6C-642C5299BAC8}" sibTransId="{560BCB46-A455-4577-BBF2-11CDFC6C9B55}"/>
    <dgm:cxn modelId="{DC308792-1723-4F00-8BA6-4D09C74D2FBD}" type="presOf" srcId="{2C4ABF9E-F80C-43ED-93B2-8704980BAD13}" destId="{55CDD5BA-89E8-43D5-B95F-74C2D809A277}" srcOrd="0" destOrd="0" presId="urn:microsoft.com/office/officeart/2005/8/layout/process5"/>
    <dgm:cxn modelId="{C149D894-6077-4E6C-A85A-6297A9068B24}" type="presOf" srcId="{64E54D32-D43C-464D-9236-CC4BB4063A36}" destId="{853212E0-F8F2-4F45-86B6-690F968841BC}" srcOrd="1" destOrd="0" presId="urn:microsoft.com/office/officeart/2005/8/layout/process5"/>
    <dgm:cxn modelId="{129BE895-2284-4772-8A62-1624A0A460FE}" type="presOf" srcId="{9FF0281F-63C3-487D-8382-34249D52575C}" destId="{9BAD9BFF-35D2-4B23-802E-F72A5520FD35}" srcOrd="0" destOrd="0" presId="urn:microsoft.com/office/officeart/2005/8/layout/process5"/>
    <dgm:cxn modelId="{974E5498-E4CC-4CA5-978F-AB069AFA7CF4}" type="presOf" srcId="{C96D5113-C0FB-4486-8FCB-5300E6A582FE}" destId="{866498E1-0656-4CB7-A349-B00E495F7F9B}" srcOrd="0" destOrd="0" presId="urn:microsoft.com/office/officeart/2005/8/layout/process5"/>
    <dgm:cxn modelId="{2485B199-B57D-4944-9568-E3431A3BD0A6}" type="presOf" srcId="{C531AAF5-F7FF-48FE-85EE-3349363D8BE1}" destId="{185FE075-2C78-4D76-97DE-88251E8EC879}" srcOrd="0" destOrd="0" presId="urn:microsoft.com/office/officeart/2005/8/layout/process5"/>
    <dgm:cxn modelId="{356F10A1-830D-4811-B2EC-39DC46117A6D}" srcId="{88673511-DE7A-414A-BACA-DD369E14C1D7}" destId="{FB5ED52E-1FA2-4E9B-A5C6-2125CAE52080}" srcOrd="14" destOrd="0" parTransId="{FAC46736-8346-42A7-952F-45653A6FAA7B}" sibTransId="{404D81A2-43E0-4689-A1DA-FFC107065A00}"/>
    <dgm:cxn modelId="{B07595A2-393E-41E1-AEFE-E425BC9B27B7}" type="presOf" srcId="{715C949E-B8CB-4A72-824B-E8F337C90EBF}" destId="{01F4B64E-A804-46E3-BFAE-4A4195061392}" srcOrd="0" destOrd="0" presId="urn:microsoft.com/office/officeart/2005/8/layout/process5"/>
    <dgm:cxn modelId="{C5839FAE-A8B2-433D-A700-26FA9F534C36}" type="presOf" srcId="{B04B4005-B324-4871-B800-1D039582AFDA}" destId="{4AD3D2F5-D4BD-4D1A-86DF-4AA56262527D}" srcOrd="0" destOrd="0" presId="urn:microsoft.com/office/officeart/2005/8/layout/process5"/>
    <dgm:cxn modelId="{F2199AB5-AE09-486E-90B6-52A926314E78}" type="presOf" srcId="{C531AAF5-F7FF-48FE-85EE-3349363D8BE1}" destId="{22B92370-4BDD-4225-BFF7-94DE883DD493}" srcOrd="1" destOrd="0" presId="urn:microsoft.com/office/officeart/2005/8/layout/process5"/>
    <dgm:cxn modelId="{B9C50BBC-D0FF-4ED3-B6A5-9669FE48A3E5}" type="presOf" srcId="{7D38F292-CAC8-4769-93C6-B21A87245216}" destId="{26AA6378-0D57-4C6E-B6AC-64AE396155AE}" srcOrd="0" destOrd="0" presId="urn:microsoft.com/office/officeart/2005/8/layout/process5"/>
    <dgm:cxn modelId="{D66B39C2-BB64-46E3-90FA-1CCDFC25EC1B}" type="presOf" srcId="{60222923-9570-4B0A-BD60-649E91DC57EE}" destId="{DA5B6344-1DB9-4714-8F99-D36D758529B6}" srcOrd="1" destOrd="0" presId="urn:microsoft.com/office/officeart/2005/8/layout/process5"/>
    <dgm:cxn modelId="{9F9B41C3-4931-4B0E-8A7E-C69C5EA47D94}" type="presOf" srcId="{85875AE3-5122-4F8A-9D15-B4EDE9D2E18E}" destId="{10BC7E7E-DD9E-4A14-B38C-DC03B485DCC1}" srcOrd="0" destOrd="0" presId="urn:microsoft.com/office/officeart/2005/8/layout/process5"/>
    <dgm:cxn modelId="{995BC8D1-8A5C-4A2D-B22A-A6D99880541E}" srcId="{88673511-DE7A-414A-BACA-DD369E14C1D7}" destId="{CBDC6606-CAB6-4847-9417-6D3C49E31179}" srcOrd="7" destOrd="0" parTransId="{60937204-0FEF-4469-B2A7-36C0C28AAD36}" sibTransId="{4590C001-BE28-41BC-8E12-C7548AE7FD77}"/>
    <dgm:cxn modelId="{86B23AD4-48AC-40B7-BEC1-39B7715DD778}" srcId="{88673511-DE7A-414A-BACA-DD369E14C1D7}" destId="{383FC15D-A525-41A4-8460-51001B418956}" srcOrd="0" destOrd="0" parTransId="{CA7D3D46-0527-468F-85D1-A6A45401FB8B}" sibTransId="{082985A3-C360-4F1A-BA14-2AD2C03B3E79}"/>
    <dgm:cxn modelId="{1CC453DA-D7E0-4230-BEB3-A3986EC7A100}" type="presOf" srcId="{88673511-DE7A-414A-BACA-DD369E14C1D7}" destId="{9526BAA7-7003-4753-AB9F-1BFB5A18C5DC}" srcOrd="0" destOrd="0" presId="urn:microsoft.com/office/officeart/2005/8/layout/process5"/>
    <dgm:cxn modelId="{D7A5A7DA-BD6E-430C-9214-FBAF52EEE61F}" type="presOf" srcId="{2C4ABF9E-F80C-43ED-93B2-8704980BAD13}" destId="{ED45F678-FBA3-412A-86AD-85704F7E4D2F}" srcOrd="1" destOrd="0" presId="urn:microsoft.com/office/officeart/2005/8/layout/process5"/>
    <dgm:cxn modelId="{C88A12DC-2FB8-403F-B2E6-B8CD9F1F0820}" type="presOf" srcId="{8898FAB1-0CDA-46DC-854D-70D3DD26DE0D}" destId="{6472F252-6683-4BFE-BD32-20D55C21D930}" srcOrd="1" destOrd="0" presId="urn:microsoft.com/office/officeart/2005/8/layout/process5"/>
    <dgm:cxn modelId="{BDE720E1-B26C-497F-9A03-A5BC0D16A6C0}" srcId="{88673511-DE7A-414A-BACA-DD369E14C1D7}" destId="{C96D5113-C0FB-4486-8FCB-5300E6A582FE}" srcOrd="3" destOrd="0" parTransId="{BEAD5822-F6B1-4F7A-A4E9-4E27CCE0104A}" sibTransId="{8898FAB1-0CDA-46DC-854D-70D3DD26DE0D}"/>
    <dgm:cxn modelId="{3D2268E3-320B-4095-A8EE-DF46438B9FEB}" type="presOf" srcId="{CBDC6606-CAB6-4847-9417-6D3C49E31179}" destId="{7AAF9D87-116D-45B5-BF96-4BB29640F09D}" srcOrd="0" destOrd="0" presId="urn:microsoft.com/office/officeart/2005/8/layout/process5"/>
    <dgm:cxn modelId="{42332EE8-B064-4873-A128-A9809D371FFC}" type="presOf" srcId="{4C02E010-1B55-44E7-9DD5-33297CD2900A}" destId="{63FB03FF-C047-41E4-96DC-D903171F308E}" srcOrd="0" destOrd="0" presId="urn:microsoft.com/office/officeart/2005/8/layout/process5"/>
    <dgm:cxn modelId="{A76D3DF1-1847-4207-BE92-B9041EB2D505}" type="presOf" srcId="{8898FAB1-0CDA-46DC-854D-70D3DD26DE0D}" destId="{750EA7E3-8947-46C1-85D2-8C539B1B06BB}" srcOrd="0" destOrd="0" presId="urn:microsoft.com/office/officeart/2005/8/layout/process5"/>
    <dgm:cxn modelId="{33A007F5-EDE2-432F-9F9F-611FBBB92F0E}" srcId="{88673511-DE7A-414A-BACA-DD369E14C1D7}" destId="{46FC77DB-CAE3-427A-BFCB-921C43431AB4}" srcOrd="4" destOrd="0" parTransId="{61720636-34FD-4FFA-B81A-F0948660AE39}" sibTransId="{EA085CE6-B47C-43A3-8290-9B6734945E0F}"/>
    <dgm:cxn modelId="{27F6FDFC-91AE-42BC-B210-0A0CE35439D6}" type="presOf" srcId="{7B79EECC-E31F-4B61-9412-F347A3208EAC}" destId="{397778F0-C844-45C6-AF44-FB98A50E6538}" srcOrd="0" destOrd="0" presId="urn:microsoft.com/office/officeart/2005/8/layout/process5"/>
    <dgm:cxn modelId="{20E34CFE-B2AF-4961-84A3-1FF6CBC5BEF2}" type="presOf" srcId="{9D2483C3-602B-4D5E-86AF-D3718826B902}" destId="{63FA8E87-444D-4872-A56C-AE13D94D844A}" srcOrd="0" destOrd="0" presId="urn:microsoft.com/office/officeart/2005/8/layout/process5"/>
    <dgm:cxn modelId="{3253F8A2-F6E1-4F5D-9413-B34EAD4204E2}" type="presParOf" srcId="{9526BAA7-7003-4753-AB9F-1BFB5A18C5DC}" destId="{3EA1723B-49AA-4B12-9E65-1CDAEAC6C6AD}" srcOrd="0" destOrd="0" presId="urn:microsoft.com/office/officeart/2005/8/layout/process5"/>
    <dgm:cxn modelId="{B7734169-FD6D-41F0-ABB6-91153BDD7F2C}" type="presParOf" srcId="{9526BAA7-7003-4753-AB9F-1BFB5A18C5DC}" destId="{DD3CEFC8-6276-45A5-A03C-4C3E1C917820}" srcOrd="1" destOrd="0" presId="urn:microsoft.com/office/officeart/2005/8/layout/process5"/>
    <dgm:cxn modelId="{BFA38E10-A78E-4786-940C-3675AF570462}" type="presParOf" srcId="{DD3CEFC8-6276-45A5-A03C-4C3E1C917820}" destId="{FE44F4BF-F847-479D-A727-13C7E00BC7FB}" srcOrd="0" destOrd="0" presId="urn:microsoft.com/office/officeart/2005/8/layout/process5"/>
    <dgm:cxn modelId="{FE93D3E6-0C62-4CC9-B6B2-C2807D08798C}" type="presParOf" srcId="{9526BAA7-7003-4753-AB9F-1BFB5A18C5DC}" destId="{63FB03FF-C047-41E4-96DC-D903171F308E}" srcOrd="2" destOrd="0" presId="urn:microsoft.com/office/officeart/2005/8/layout/process5"/>
    <dgm:cxn modelId="{409452C7-7773-4FB7-80C0-113B5B711ECC}" type="presParOf" srcId="{9526BAA7-7003-4753-AB9F-1BFB5A18C5DC}" destId="{63FA8E87-444D-4872-A56C-AE13D94D844A}" srcOrd="3" destOrd="0" presId="urn:microsoft.com/office/officeart/2005/8/layout/process5"/>
    <dgm:cxn modelId="{DAF19785-73A8-4686-B9D1-0243E67A2EEB}" type="presParOf" srcId="{63FA8E87-444D-4872-A56C-AE13D94D844A}" destId="{9D25DAFF-A072-4905-8094-602F2742A0DA}" srcOrd="0" destOrd="0" presId="urn:microsoft.com/office/officeart/2005/8/layout/process5"/>
    <dgm:cxn modelId="{605AE92D-D540-4068-AF5B-5BBF97296923}" type="presParOf" srcId="{9526BAA7-7003-4753-AB9F-1BFB5A18C5DC}" destId="{2EF7E8A5-8D85-4D18-99D0-A1B3CB84B788}" srcOrd="4" destOrd="0" presId="urn:microsoft.com/office/officeart/2005/8/layout/process5"/>
    <dgm:cxn modelId="{4935BF21-FB3A-4011-AF1C-32B6FB1B91BD}" type="presParOf" srcId="{9526BAA7-7003-4753-AB9F-1BFB5A18C5DC}" destId="{1FB7E74B-7AF9-4197-8E4C-C4E759698043}" srcOrd="5" destOrd="0" presId="urn:microsoft.com/office/officeart/2005/8/layout/process5"/>
    <dgm:cxn modelId="{4D047948-CCF7-41E0-A144-5FD961C729EB}" type="presParOf" srcId="{1FB7E74B-7AF9-4197-8E4C-C4E759698043}" destId="{BDDA6A73-1E2B-43BA-AF0D-81D449D5E9C1}" srcOrd="0" destOrd="0" presId="urn:microsoft.com/office/officeart/2005/8/layout/process5"/>
    <dgm:cxn modelId="{D3262FE6-B229-4F8F-B9F6-4B910EA2E12C}" type="presParOf" srcId="{9526BAA7-7003-4753-AB9F-1BFB5A18C5DC}" destId="{866498E1-0656-4CB7-A349-B00E495F7F9B}" srcOrd="6" destOrd="0" presId="urn:microsoft.com/office/officeart/2005/8/layout/process5"/>
    <dgm:cxn modelId="{5369926D-4184-4120-903D-2CA42855FAC6}" type="presParOf" srcId="{9526BAA7-7003-4753-AB9F-1BFB5A18C5DC}" destId="{750EA7E3-8947-46C1-85D2-8C539B1B06BB}" srcOrd="7" destOrd="0" presId="urn:microsoft.com/office/officeart/2005/8/layout/process5"/>
    <dgm:cxn modelId="{C84110A4-21F0-4E81-968D-589CC95EAB70}" type="presParOf" srcId="{750EA7E3-8947-46C1-85D2-8C539B1B06BB}" destId="{6472F252-6683-4BFE-BD32-20D55C21D930}" srcOrd="0" destOrd="0" presId="urn:microsoft.com/office/officeart/2005/8/layout/process5"/>
    <dgm:cxn modelId="{8A0C9976-A3C7-4427-AABD-D8316E62B644}" type="presParOf" srcId="{9526BAA7-7003-4753-AB9F-1BFB5A18C5DC}" destId="{80ECFE2B-8C74-46E9-ADA0-4270C99A955D}" srcOrd="8" destOrd="0" presId="urn:microsoft.com/office/officeart/2005/8/layout/process5"/>
    <dgm:cxn modelId="{23F44BC3-12BC-4D60-84C6-71E33B1B97FA}" type="presParOf" srcId="{9526BAA7-7003-4753-AB9F-1BFB5A18C5DC}" destId="{FF6CBED8-317C-4996-B131-ABBFB99080EF}" srcOrd="9" destOrd="0" presId="urn:microsoft.com/office/officeart/2005/8/layout/process5"/>
    <dgm:cxn modelId="{4369A333-9D07-4EAD-BFAF-A027B58EE5A4}" type="presParOf" srcId="{FF6CBED8-317C-4996-B131-ABBFB99080EF}" destId="{BB9BB042-4761-4601-9276-D94EF90D1484}" srcOrd="0" destOrd="0" presId="urn:microsoft.com/office/officeart/2005/8/layout/process5"/>
    <dgm:cxn modelId="{31546930-FC56-4DA3-8826-FE5502A8222C}" type="presParOf" srcId="{9526BAA7-7003-4753-AB9F-1BFB5A18C5DC}" destId="{4AD3D2F5-D4BD-4D1A-86DF-4AA56262527D}" srcOrd="10" destOrd="0" presId="urn:microsoft.com/office/officeart/2005/8/layout/process5"/>
    <dgm:cxn modelId="{2F7B6001-72C6-4481-81BD-BDB9936FB7D1}" type="presParOf" srcId="{9526BAA7-7003-4753-AB9F-1BFB5A18C5DC}" destId="{397778F0-C844-45C6-AF44-FB98A50E6538}" srcOrd="11" destOrd="0" presId="urn:microsoft.com/office/officeart/2005/8/layout/process5"/>
    <dgm:cxn modelId="{9F1D0A90-6EAC-4FD5-996A-777F55059D79}" type="presParOf" srcId="{397778F0-C844-45C6-AF44-FB98A50E6538}" destId="{E5B9D3D9-1BC2-41C0-B815-6F44587EFEB2}" srcOrd="0" destOrd="0" presId="urn:microsoft.com/office/officeart/2005/8/layout/process5"/>
    <dgm:cxn modelId="{8794DE4E-3C56-4CC8-A49D-B5A4156D1EF6}" type="presParOf" srcId="{9526BAA7-7003-4753-AB9F-1BFB5A18C5DC}" destId="{AA5E260B-89B8-4BC8-88E3-E446BC3BC78C}" srcOrd="12" destOrd="0" presId="urn:microsoft.com/office/officeart/2005/8/layout/process5"/>
    <dgm:cxn modelId="{3EAE5520-8719-4E7A-ABCC-389A663EBC92}" type="presParOf" srcId="{9526BAA7-7003-4753-AB9F-1BFB5A18C5DC}" destId="{CFC0C307-A403-4F77-84BF-3FA9E184370F}" srcOrd="13" destOrd="0" presId="urn:microsoft.com/office/officeart/2005/8/layout/process5"/>
    <dgm:cxn modelId="{C8CECE8A-38F1-4A92-9E0B-C14066C46F57}" type="presParOf" srcId="{CFC0C307-A403-4F77-84BF-3FA9E184370F}" destId="{853212E0-F8F2-4F45-86B6-690F968841BC}" srcOrd="0" destOrd="0" presId="urn:microsoft.com/office/officeart/2005/8/layout/process5"/>
    <dgm:cxn modelId="{1A958FD2-DDD1-4388-A358-1F04A1C082AA}" type="presParOf" srcId="{9526BAA7-7003-4753-AB9F-1BFB5A18C5DC}" destId="{7AAF9D87-116D-45B5-BF96-4BB29640F09D}" srcOrd="14" destOrd="0" presId="urn:microsoft.com/office/officeart/2005/8/layout/process5"/>
    <dgm:cxn modelId="{69AC8A02-041F-4289-B6BF-903719951F43}" type="presParOf" srcId="{9526BAA7-7003-4753-AB9F-1BFB5A18C5DC}" destId="{5D15243E-5602-49C1-8DE0-060DA49E93A7}" srcOrd="15" destOrd="0" presId="urn:microsoft.com/office/officeart/2005/8/layout/process5"/>
    <dgm:cxn modelId="{3DEEE07C-22A4-4EDD-8807-B904E8AAE027}" type="presParOf" srcId="{5D15243E-5602-49C1-8DE0-060DA49E93A7}" destId="{ECEEC6F4-4699-47AC-803A-B9350C3BF235}" srcOrd="0" destOrd="0" presId="urn:microsoft.com/office/officeart/2005/8/layout/process5"/>
    <dgm:cxn modelId="{E00AF7CD-4152-4DC0-8B99-D707460CA633}" type="presParOf" srcId="{9526BAA7-7003-4753-AB9F-1BFB5A18C5DC}" destId="{01F4B64E-A804-46E3-BFAE-4A4195061392}" srcOrd="16" destOrd="0" presId="urn:microsoft.com/office/officeart/2005/8/layout/process5"/>
    <dgm:cxn modelId="{918E18EF-D929-4FEB-A4AC-AC1FEA9FEEFF}" type="presParOf" srcId="{9526BAA7-7003-4753-AB9F-1BFB5A18C5DC}" destId="{C69E0823-E6E9-4F98-99BD-107E3E892254}" srcOrd="17" destOrd="0" presId="urn:microsoft.com/office/officeart/2005/8/layout/process5"/>
    <dgm:cxn modelId="{A1CEDCA1-801F-46F5-BFA6-AF4742EF3842}" type="presParOf" srcId="{C69E0823-E6E9-4F98-99BD-107E3E892254}" destId="{D81666A2-A1F6-4611-B8A5-1B5C00E4B6BD}" srcOrd="0" destOrd="0" presId="urn:microsoft.com/office/officeart/2005/8/layout/process5"/>
    <dgm:cxn modelId="{0B0C9949-644B-4098-9077-1D752209ABD3}" type="presParOf" srcId="{9526BAA7-7003-4753-AB9F-1BFB5A18C5DC}" destId="{26AA6378-0D57-4C6E-B6AC-64AE396155AE}" srcOrd="18" destOrd="0" presId="urn:microsoft.com/office/officeart/2005/8/layout/process5"/>
    <dgm:cxn modelId="{CA2E6649-B417-4CE6-9304-7D71800F1522}" type="presParOf" srcId="{9526BAA7-7003-4753-AB9F-1BFB5A18C5DC}" destId="{E30C13DB-27D0-491C-B9E0-74E6AAC6EE25}" srcOrd="19" destOrd="0" presId="urn:microsoft.com/office/officeart/2005/8/layout/process5"/>
    <dgm:cxn modelId="{7CF33C85-9D85-419D-9335-A9AF3E0CAA34}" type="presParOf" srcId="{E30C13DB-27D0-491C-B9E0-74E6AAC6EE25}" destId="{15A58E74-5BFF-4E44-A466-0F37B2329F89}" srcOrd="0" destOrd="0" presId="urn:microsoft.com/office/officeart/2005/8/layout/process5"/>
    <dgm:cxn modelId="{5D559483-37C8-41C8-A224-A9941AB5CDC1}" type="presParOf" srcId="{9526BAA7-7003-4753-AB9F-1BFB5A18C5DC}" destId="{10BC7E7E-DD9E-4A14-B38C-DC03B485DCC1}" srcOrd="20" destOrd="0" presId="urn:microsoft.com/office/officeart/2005/8/layout/process5"/>
    <dgm:cxn modelId="{4A3BB32A-9052-48DB-A11A-B53ABB0EE557}" type="presParOf" srcId="{9526BAA7-7003-4753-AB9F-1BFB5A18C5DC}" destId="{55CDD5BA-89E8-43D5-B95F-74C2D809A277}" srcOrd="21" destOrd="0" presId="urn:microsoft.com/office/officeart/2005/8/layout/process5"/>
    <dgm:cxn modelId="{1B09499B-51AF-49BC-A353-D521EBB715D4}" type="presParOf" srcId="{55CDD5BA-89E8-43D5-B95F-74C2D809A277}" destId="{ED45F678-FBA3-412A-86AD-85704F7E4D2F}" srcOrd="0" destOrd="0" presId="urn:microsoft.com/office/officeart/2005/8/layout/process5"/>
    <dgm:cxn modelId="{21BA7997-5DB1-4CCE-8E2D-8A59FB5C3A91}" type="presParOf" srcId="{9526BAA7-7003-4753-AB9F-1BFB5A18C5DC}" destId="{9BAD9BFF-35D2-4B23-802E-F72A5520FD35}" srcOrd="22" destOrd="0" presId="urn:microsoft.com/office/officeart/2005/8/layout/process5"/>
    <dgm:cxn modelId="{58CFA2E6-EBC8-41A8-946A-51CFD01E2F2F}" type="presParOf" srcId="{9526BAA7-7003-4753-AB9F-1BFB5A18C5DC}" destId="{185FE075-2C78-4D76-97DE-88251E8EC879}" srcOrd="23" destOrd="0" presId="urn:microsoft.com/office/officeart/2005/8/layout/process5"/>
    <dgm:cxn modelId="{F9EE251B-CDBB-44C5-8FF1-55078EA472F2}" type="presParOf" srcId="{185FE075-2C78-4D76-97DE-88251E8EC879}" destId="{22B92370-4BDD-4225-BFF7-94DE883DD493}" srcOrd="0" destOrd="0" presId="urn:microsoft.com/office/officeart/2005/8/layout/process5"/>
    <dgm:cxn modelId="{37307201-B919-4221-99F6-3024F2657701}" type="presParOf" srcId="{9526BAA7-7003-4753-AB9F-1BFB5A18C5DC}" destId="{0A611CD2-ACE2-4E87-AF52-E9EFB4FBD204}" srcOrd="24" destOrd="0" presId="urn:microsoft.com/office/officeart/2005/8/layout/process5"/>
    <dgm:cxn modelId="{986D38A1-B4F6-4724-8D82-AFA8D4946547}" type="presParOf" srcId="{9526BAA7-7003-4753-AB9F-1BFB5A18C5DC}" destId="{37345433-C5B5-4AE5-8539-1ECA157DBD1B}" srcOrd="25" destOrd="0" presId="urn:microsoft.com/office/officeart/2005/8/layout/process5"/>
    <dgm:cxn modelId="{9C4974A2-367C-4655-BAD9-342E86435F12}" type="presParOf" srcId="{37345433-C5B5-4AE5-8539-1ECA157DBD1B}" destId="{C869853E-9F5C-48A0-BDE1-B780DC34AAAD}" srcOrd="0" destOrd="0" presId="urn:microsoft.com/office/officeart/2005/8/layout/process5"/>
    <dgm:cxn modelId="{320E7787-55E0-449C-B12E-34CCF6D1E1F4}" type="presParOf" srcId="{9526BAA7-7003-4753-AB9F-1BFB5A18C5DC}" destId="{EA25EE36-12A7-49A0-887E-865B5A65EF5C}" srcOrd="26" destOrd="0" presId="urn:microsoft.com/office/officeart/2005/8/layout/process5"/>
    <dgm:cxn modelId="{C11665A7-1952-4D25-9FDF-6289AA5F69B5}" type="presParOf" srcId="{9526BAA7-7003-4753-AB9F-1BFB5A18C5DC}" destId="{917CEA71-3ADC-48DF-B136-022CB23B0028}" srcOrd="27" destOrd="0" presId="urn:microsoft.com/office/officeart/2005/8/layout/process5"/>
    <dgm:cxn modelId="{B69B4355-B001-4E6B-87C1-EC97E2B7487F}" type="presParOf" srcId="{917CEA71-3ADC-48DF-B136-022CB23B0028}" destId="{DA5B6344-1DB9-4714-8F99-D36D758529B6}" srcOrd="0" destOrd="0" presId="urn:microsoft.com/office/officeart/2005/8/layout/process5"/>
    <dgm:cxn modelId="{D16A365C-30DE-4F61-8B8F-46B8B12347B7}" type="presParOf" srcId="{9526BAA7-7003-4753-AB9F-1BFB5A18C5DC}" destId="{3B4655FF-99BC-4911-A122-47A84F272A50}" srcOrd="28" destOrd="0" presId="urn:microsoft.com/office/officeart/2005/8/layout/process5"/>
    <dgm:cxn modelId="{F2AC2A73-C1B8-4FD2-91EB-7DFF184E29FE}" type="presParOf" srcId="{9526BAA7-7003-4753-AB9F-1BFB5A18C5DC}" destId="{C7AC10EF-CAE8-41CD-ADF1-0B6F118A06F3}" srcOrd="29" destOrd="0" presId="urn:microsoft.com/office/officeart/2005/8/layout/process5"/>
    <dgm:cxn modelId="{1DD510DE-0DC3-4CAE-BEE4-11A648CD3D4A}" type="presParOf" srcId="{C7AC10EF-CAE8-41CD-ADF1-0B6F118A06F3}" destId="{85A62023-8AFE-44E7-9086-D93E968A8DE1}" srcOrd="0" destOrd="0" presId="urn:microsoft.com/office/officeart/2005/8/layout/process5"/>
    <dgm:cxn modelId="{39692E6A-DF35-446E-8603-EB17EC6BFA37}" type="presParOf" srcId="{9526BAA7-7003-4753-AB9F-1BFB5A18C5DC}" destId="{00A10A39-1A2D-4056-ACA7-7EC606FF5056}" srcOrd="3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FBE2BD-8041-4369-AE82-5F9E817B3B16}" type="doc">
      <dgm:prSet loTypeId="urn:microsoft.com/office/officeart/2005/8/layout/process1" loCatId="process" qsTypeId="urn:microsoft.com/office/officeart/2005/8/quickstyle/simple1" qsCatId="simple" csTypeId="urn:microsoft.com/office/officeart/2005/8/colors/accent1_2" csCatId="accent1" phldr="1"/>
      <dgm:spPr/>
    </dgm:pt>
    <dgm:pt modelId="{1D6512BA-8413-4529-B5AF-ADD894B86737}">
      <dgm:prSet phldrT="[Text]" phldr="0"/>
      <dgm:spPr/>
      <dgm:t>
        <a:bodyPr/>
        <a:lstStyle/>
        <a:p>
          <a:pPr rtl="0"/>
          <a:r>
            <a:rPr lang="en-US" dirty="0">
              <a:latin typeface="Calibri Light" panose="020F0302020204030204"/>
            </a:rPr>
            <a:t>Identify the Target variable Y using the Class column from the dataset. Save it as a pandas series.</a:t>
          </a:r>
          <a:endParaRPr lang="en-US" dirty="0"/>
        </a:p>
      </dgm:t>
    </dgm:pt>
    <dgm:pt modelId="{5AA0AF95-5577-4548-ACD9-9FB4678DCE25}" type="parTrans" cxnId="{E9902776-4348-4DBE-84CA-103AB177A586}">
      <dgm:prSet/>
      <dgm:spPr/>
    </dgm:pt>
    <dgm:pt modelId="{A475E994-63DA-4E1E-BA75-0D481FBC5F7C}" type="sibTrans" cxnId="{E9902776-4348-4DBE-84CA-103AB177A586}">
      <dgm:prSet/>
      <dgm:spPr/>
      <dgm:t>
        <a:bodyPr/>
        <a:lstStyle/>
        <a:p>
          <a:endParaRPr lang="en-US"/>
        </a:p>
      </dgm:t>
    </dgm:pt>
    <dgm:pt modelId="{96274963-67AA-4117-8D15-FD57BEBDFFFB}">
      <dgm:prSet phldrT="[Text]" phldr="0"/>
      <dgm:spPr/>
      <dgm:t>
        <a:bodyPr/>
        <a:lstStyle/>
        <a:p>
          <a:pPr rtl="0"/>
          <a:r>
            <a:rPr lang="en-US" dirty="0">
              <a:latin typeface="Calibri Light" panose="020F0302020204030204"/>
            </a:rPr>
            <a:t>Standardize the data to variable X using the transform() function and fit() function.</a:t>
          </a:r>
          <a:endParaRPr lang="en-US" dirty="0"/>
        </a:p>
      </dgm:t>
    </dgm:pt>
    <dgm:pt modelId="{BA81341E-0EED-49B8-9A3D-F634CD9766AC}" type="parTrans" cxnId="{AF3D5C11-6106-4371-9EDA-7E686F8197C7}">
      <dgm:prSet/>
      <dgm:spPr/>
    </dgm:pt>
    <dgm:pt modelId="{AB9E95FB-AD5C-4A65-9DB5-D102BD469CD5}" type="sibTrans" cxnId="{AF3D5C11-6106-4371-9EDA-7E686F8197C7}">
      <dgm:prSet/>
      <dgm:spPr/>
      <dgm:t>
        <a:bodyPr/>
        <a:lstStyle/>
        <a:p>
          <a:endParaRPr lang="en-US"/>
        </a:p>
      </dgm:t>
    </dgm:pt>
    <dgm:pt modelId="{47131247-D14D-4235-BE36-B57C91C22FCF}">
      <dgm:prSet phldrT="[Text]" phldr="0"/>
      <dgm:spPr/>
      <dgm:t>
        <a:bodyPr/>
        <a:lstStyle/>
        <a:p>
          <a:pPr rtl="0"/>
          <a:r>
            <a:rPr lang="en-US" dirty="0">
              <a:latin typeface="Calibri Light" panose="020F0302020204030204"/>
            </a:rPr>
            <a:t>Split the dataset into training and test sets using the </a:t>
          </a:r>
          <a:r>
            <a:rPr lang="en-US" dirty="0" err="1">
              <a:latin typeface="Calibri Light" panose="020F0302020204030204"/>
            </a:rPr>
            <a:t>train_test_split</a:t>
          </a:r>
          <a:r>
            <a:rPr lang="en-US" dirty="0">
              <a:latin typeface="Calibri Light" panose="020F0302020204030204"/>
            </a:rPr>
            <a:t>() function. Use 20% of the data for the train split. </a:t>
          </a:r>
          <a:endParaRPr lang="en-US" dirty="0"/>
        </a:p>
      </dgm:t>
    </dgm:pt>
    <dgm:pt modelId="{61C3102E-CBE3-467E-8AB9-C7FA3D587761}" type="parTrans" cxnId="{6AA49710-FF71-46EB-83F2-0543B428B5B6}">
      <dgm:prSet/>
      <dgm:spPr/>
    </dgm:pt>
    <dgm:pt modelId="{305A900B-FB3B-4066-B640-22942A285949}" type="sibTrans" cxnId="{6AA49710-FF71-46EB-83F2-0543B428B5B6}">
      <dgm:prSet/>
      <dgm:spPr/>
      <dgm:t>
        <a:bodyPr/>
        <a:lstStyle/>
        <a:p>
          <a:endParaRPr lang="en-US"/>
        </a:p>
      </dgm:t>
    </dgm:pt>
    <dgm:pt modelId="{369DCB82-9059-40AC-BD32-6C5B8FC00864}">
      <dgm:prSet phldr="0"/>
      <dgm:spPr/>
      <dgm:t>
        <a:bodyPr/>
        <a:lstStyle/>
        <a:p>
          <a:pPr rtl="0"/>
          <a:r>
            <a:rPr lang="en-US" dirty="0">
              <a:latin typeface="Calibri Light" panose="020F0302020204030204"/>
            </a:rPr>
            <a:t>Test different training models to see which prediction model is best for classification prediction.</a:t>
          </a:r>
        </a:p>
      </dgm:t>
    </dgm:pt>
    <dgm:pt modelId="{72697B9E-4E7B-4AD0-8908-0E3F69517346}" type="parTrans" cxnId="{E9275B91-C23A-4BB5-8D88-280B38A2D28A}">
      <dgm:prSet/>
      <dgm:spPr/>
    </dgm:pt>
    <dgm:pt modelId="{409DED4C-7728-4B29-9462-4CCF82DADDAD}" type="sibTrans" cxnId="{E9275B91-C23A-4BB5-8D88-280B38A2D28A}">
      <dgm:prSet/>
      <dgm:spPr/>
    </dgm:pt>
    <dgm:pt modelId="{AD6DD670-8914-4085-B798-73D2EF5935DA}" type="pres">
      <dgm:prSet presAssocID="{8EFBE2BD-8041-4369-AE82-5F9E817B3B16}" presName="Name0" presStyleCnt="0">
        <dgm:presLayoutVars>
          <dgm:dir/>
          <dgm:resizeHandles val="exact"/>
        </dgm:presLayoutVars>
      </dgm:prSet>
      <dgm:spPr/>
    </dgm:pt>
    <dgm:pt modelId="{95AF79E2-511A-455C-9EB6-0C81ECDC4041}" type="pres">
      <dgm:prSet presAssocID="{1D6512BA-8413-4529-B5AF-ADD894B86737}" presName="node" presStyleLbl="node1" presStyleIdx="0" presStyleCnt="4">
        <dgm:presLayoutVars>
          <dgm:bulletEnabled val="1"/>
        </dgm:presLayoutVars>
      </dgm:prSet>
      <dgm:spPr/>
    </dgm:pt>
    <dgm:pt modelId="{EB3D4FA5-E20A-4A53-A7AE-A5928BADC488}" type="pres">
      <dgm:prSet presAssocID="{A475E994-63DA-4E1E-BA75-0D481FBC5F7C}" presName="sibTrans" presStyleLbl="sibTrans2D1" presStyleIdx="0" presStyleCnt="3"/>
      <dgm:spPr/>
    </dgm:pt>
    <dgm:pt modelId="{C7D1A8E5-6F37-422B-A608-0D69FEFE4426}" type="pres">
      <dgm:prSet presAssocID="{A475E994-63DA-4E1E-BA75-0D481FBC5F7C}" presName="connectorText" presStyleLbl="sibTrans2D1" presStyleIdx="0" presStyleCnt="3"/>
      <dgm:spPr/>
    </dgm:pt>
    <dgm:pt modelId="{10911975-A4BE-492F-AD76-C76DB004961B}" type="pres">
      <dgm:prSet presAssocID="{96274963-67AA-4117-8D15-FD57BEBDFFFB}" presName="node" presStyleLbl="node1" presStyleIdx="1" presStyleCnt="4">
        <dgm:presLayoutVars>
          <dgm:bulletEnabled val="1"/>
        </dgm:presLayoutVars>
      </dgm:prSet>
      <dgm:spPr/>
    </dgm:pt>
    <dgm:pt modelId="{EF2F6113-40DE-49FB-96AC-FC00C6D233C8}" type="pres">
      <dgm:prSet presAssocID="{AB9E95FB-AD5C-4A65-9DB5-D102BD469CD5}" presName="sibTrans" presStyleLbl="sibTrans2D1" presStyleIdx="1" presStyleCnt="3"/>
      <dgm:spPr/>
    </dgm:pt>
    <dgm:pt modelId="{7EE926E7-BD72-4E81-AC75-BBEC31F4806A}" type="pres">
      <dgm:prSet presAssocID="{AB9E95FB-AD5C-4A65-9DB5-D102BD469CD5}" presName="connectorText" presStyleLbl="sibTrans2D1" presStyleIdx="1" presStyleCnt="3"/>
      <dgm:spPr/>
    </dgm:pt>
    <dgm:pt modelId="{AC19B002-4DF6-494D-9ADA-D9F72C7364B7}" type="pres">
      <dgm:prSet presAssocID="{47131247-D14D-4235-BE36-B57C91C22FCF}" presName="node" presStyleLbl="node1" presStyleIdx="2" presStyleCnt="4">
        <dgm:presLayoutVars>
          <dgm:bulletEnabled val="1"/>
        </dgm:presLayoutVars>
      </dgm:prSet>
      <dgm:spPr/>
    </dgm:pt>
    <dgm:pt modelId="{6CA10B92-FF61-42E0-90F1-232C9B4F97A1}" type="pres">
      <dgm:prSet presAssocID="{305A900B-FB3B-4066-B640-22942A285949}" presName="sibTrans" presStyleLbl="sibTrans2D1" presStyleIdx="2" presStyleCnt="3"/>
      <dgm:spPr/>
    </dgm:pt>
    <dgm:pt modelId="{A917D6F1-3DC1-4FB4-AC34-623C09F53C75}" type="pres">
      <dgm:prSet presAssocID="{305A900B-FB3B-4066-B640-22942A285949}" presName="connectorText" presStyleLbl="sibTrans2D1" presStyleIdx="2" presStyleCnt="3"/>
      <dgm:spPr/>
    </dgm:pt>
    <dgm:pt modelId="{073D9C1E-38F8-444F-BA41-392FF23C8B48}" type="pres">
      <dgm:prSet presAssocID="{369DCB82-9059-40AC-BD32-6C5B8FC00864}" presName="node" presStyleLbl="node1" presStyleIdx="3" presStyleCnt="4">
        <dgm:presLayoutVars>
          <dgm:bulletEnabled val="1"/>
        </dgm:presLayoutVars>
      </dgm:prSet>
      <dgm:spPr/>
    </dgm:pt>
  </dgm:ptLst>
  <dgm:cxnLst>
    <dgm:cxn modelId="{BD363410-AC25-447D-8602-F14B1890DC35}" type="presOf" srcId="{A475E994-63DA-4E1E-BA75-0D481FBC5F7C}" destId="{C7D1A8E5-6F37-422B-A608-0D69FEFE4426}" srcOrd="1" destOrd="0" presId="urn:microsoft.com/office/officeart/2005/8/layout/process1"/>
    <dgm:cxn modelId="{6AA49710-FF71-46EB-83F2-0543B428B5B6}" srcId="{8EFBE2BD-8041-4369-AE82-5F9E817B3B16}" destId="{47131247-D14D-4235-BE36-B57C91C22FCF}" srcOrd="2" destOrd="0" parTransId="{61C3102E-CBE3-467E-8AB9-C7FA3D587761}" sibTransId="{305A900B-FB3B-4066-B640-22942A285949}"/>
    <dgm:cxn modelId="{AF3D5C11-6106-4371-9EDA-7E686F8197C7}" srcId="{8EFBE2BD-8041-4369-AE82-5F9E817B3B16}" destId="{96274963-67AA-4117-8D15-FD57BEBDFFFB}" srcOrd="1" destOrd="0" parTransId="{BA81341E-0EED-49B8-9A3D-F634CD9766AC}" sibTransId="{AB9E95FB-AD5C-4A65-9DB5-D102BD469CD5}"/>
    <dgm:cxn modelId="{E7F9632A-BEAC-46B8-8D6B-35791D9F90AE}" type="presOf" srcId="{369DCB82-9059-40AC-BD32-6C5B8FC00864}" destId="{073D9C1E-38F8-444F-BA41-392FF23C8B48}" srcOrd="0" destOrd="0" presId="urn:microsoft.com/office/officeart/2005/8/layout/process1"/>
    <dgm:cxn modelId="{6F4E7A31-572D-472A-8D67-5D2C64A862A6}" type="presOf" srcId="{A475E994-63DA-4E1E-BA75-0D481FBC5F7C}" destId="{EB3D4FA5-E20A-4A53-A7AE-A5928BADC488}" srcOrd="0" destOrd="0" presId="urn:microsoft.com/office/officeart/2005/8/layout/process1"/>
    <dgm:cxn modelId="{8E5D7235-D9FE-4F17-B976-DE705506AB82}" type="presOf" srcId="{AB9E95FB-AD5C-4A65-9DB5-D102BD469CD5}" destId="{7EE926E7-BD72-4E81-AC75-BBEC31F4806A}" srcOrd="1" destOrd="0" presId="urn:microsoft.com/office/officeart/2005/8/layout/process1"/>
    <dgm:cxn modelId="{8E705261-5DE8-4AAD-A58F-00DA1A124F43}" type="presOf" srcId="{AB9E95FB-AD5C-4A65-9DB5-D102BD469CD5}" destId="{EF2F6113-40DE-49FB-96AC-FC00C6D233C8}" srcOrd="0" destOrd="0" presId="urn:microsoft.com/office/officeart/2005/8/layout/process1"/>
    <dgm:cxn modelId="{108FE155-56D0-4820-ABDE-91C0910F6F5E}" type="presOf" srcId="{47131247-D14D-4235-BE36-B57C91C22FCF}" destId="{AC19B002-4DF6-494D-9ADA-D9F72C7364B7}" srcOrd="0" destOrd="0" presId="urn:microsoft.com/office/officeart/2005/8/layout/process1"/>
    <dgm:cxn modelId="{E9902776-4348-4DBE-84CA-103AB177A586}" srcId="{8EFBE2BD-8041-4369-AE82-5F9E817B3B16}" destId="{1D6512BA-8413-4529-B5AF-ADD894B86737}" srcOrd="0" destOrd="0" parTransId="{5AA0AF95-5577-4548-ACD9-9FB4678DCE25}" sibTransId="{A475E994-63DA-4E1E-BA75-0D481FBC5F7C}"/>
    <dgm:cxn modelId="{472BCD77-39D0-48A4-9F04-B68EF0093841}" type="presOf" srcId="{1D6512BA-8413-4529-B5AF-ADD894B86737}" destId="{95AF79E2-511A-455C-9EB6-0C81ECDC4041}" srcOrd="0" destOrd="0" presId="urn:microsoft.com/office/officeart/2005/8/layout/process1"/>
    <dgm:cxn modelId="{E9275B91-C23A-4BB5-8D88-280B38A2D28A}" srcId="{8EFBE2BD-8041-4369-AE82-5F9E817B3B16}" destId="{369DCB82-9059-40AC-BD32-6C5B8FC00864}" srcOrd="3" destOrd="0" parTransId="{72697B9E-4E7B-4AD0-8908-0E3F69517346}" sibTransId="{409DED4C-7728-4B29-9462-4CCF82DADDAD}"/>
    <dgm:cxn modelId="{BBC52E92-546F-4D47-BC60-BF9DA5F72C7E}" type="presOf" srcId="{8EFBE2BD-8041-4369-AE82-5F9E817B3B16}" destId="{AD6DD670-8914-4085-B798-73D2EF5935DA}" srcOrd="0" destOrd="0" presId="urn:microsoft.com/office/officeart/2005/8/layout/process1"/>
    <dgm:cxn modelId="{8CF933D9-5D1F-4CA6-B927-5D99E9ED5F5D}" type="presOf" srcId="{96274963-67AA-4117-8D15-FD57BEBDFFFB}" destId="{10911975-A4BE-492F-AD76-C76DB004961B}" srcOrd="0" destOrd="0" presId="urn:microsoft.com/office/officeart/2005/8/layout/process1"/>
    <dgm:cxn modelId="{646C38E3-4F00-4A3A-873C-461A25C236E4}" type="presOf" srcId="{305A900B-FB3B-4066-B640-22942A285949}" destId="{6CA10B92-FF61-42E0-90F1-232C9B4F97A1}" srcOrd="0" destOrd="0" presId="urn:microsoft.com/office/officeart/2005/8/layout/process1"/>
    <dgm:cxn modelId="{50FEDDFD-D722-48FF-BDEE-34CE94F75DE2}" type="presOf" srcId="{305A900B-FB3B-4066-B640-22942A285949}" destId="{A917D6F1-3DC1-4FB4-AC34-623C09F53C75}" srcOrd="1" destOrd="0" presId="urn:microsoft.com/office/officeart/2005/8/layout/process1"/>
    <dgm:cxn modelId="{59E232E0-DE96-4BD2-91FC-65CB0139061D}" type="presParOf" srcId="{AD6DD670-8914-4085-B798-73D2EF5935DA}" destId="{95AF79E2-511A-455C-9EB6-0C81ECDC4041}" srcOrd="0" destOrd="0" presId="urn:microsoft.com/office/officeart/2005/8/layout/process1"/>
    <dgm:cxn modelId="{BC89CEB9-A8E0-4195-BBE4-E0FFE079552E}" type="presParOf" srcId="{AD6DD670-8914-4085-B798-73D2EF5935DA}" destId="{EB3D4FA5-E20A-4A53-A7AE-A5928BADC488}" srcOrd="1" destOrd="0" presId="urn:microsoft.com/office/officeart/2005/8/layout/process1"/>
    <dgm:cxn modelId="{172FB75A-6E17-41FA-B32F-22183D8EF04B}" type="presParOf" srcId="{EB3D4FA5-E20A-4A53-A7AE-A5928BADC488}" destId="{C7D1A8E5-6F37-422B-A608-0D69FEFE4426}" srcOrd="0" destOrd="0" presId="urn:microsoft.com/office/officeart/2005/8/layout/process1"/>
    <dgm:cxn modelId="{D1D42924-4573-44B9-A27B-2951F5432831}" type="presParOf" srcId="{AD6DD670-8914-4085-B798-73D2EF5935DA}" destId="{10911975-A4BE-492F-AD76-C76DB004961B}" srcOrd="2" destOrd="0" presId="urn:microsoft.com/office/officeart/2005/8/layout/process1"/>
    <dgm:cxn modelId="{226D2094-575C-4FC8-93E4-24B17C991DEA}" type="presParOf" srcId="{AD6DD670-8914-4085-B798-73D2EF5935DA}" destId="{EF2F6113-40DE-49FB-96AC-FC00C6D233C8}" srcOrd="3" destOrd="0" presId="urn:microsoft.com/office/officeart/2005/8/layout/process1"/>
    <dgm:cxn modelId="{8D350ED3-A6AC-4FAB-B6CF-E65DB2AACBB7}" type="presParOf" srcId="{EF2F6113-40DE-49FB-96AC-FC00C6D233C8}" destId="{7EE926E7-BD72-4E81-AC75-BBEC31F4806A}" srcOrd="0" destOrd="0" presId="urn:microsoft.com/office/officeart/2005/8/layout/process1"/>
    <dgm:cxn modelId="{B8D20C78-6BAA-45DB-AB9D-0C63B2AF5936}" type="presParOf" srcId="{AD6DD670-8914-4085-B798-73D2EF5935DA}" destId="{AC19B002-4DF6-494D-9ADA-D9F72C7364B7}" srcOrd="4" destOrd="0" presId="urn:microsoft.com/office/officeart/2005/8/layout/process1"/>
    <dgm:cxn modelId="{404E3A74-B1FA-4329-AB26-B8017F29C1F8}" type="presParOf" srcId="{AD6DD670-8914-4085-B798-73D2EF5935DA}" destId="{6CA10B92-FF61-42E0-90F1-232C9B4F97A1}" srcOrd="5" destOrd="0" presId="urn:microsoft.com/office/officeart/2005/8/layout/process1"/>
    <dgm:cxn modelId="{AE25E49C-0481-4EA3-A752-251D24C8BABE}" type="presParOf" srcId="{6CA10B92-FF61-42E0-90F1-232C9B4F97A1}" destId="{A917D6F1-3DC1-4FB4-AC34-623C09F53C75}" srcOrd="0" destOrd="0" presId="urn:microsoft.com/office/officeart/2005/8/layout/process1"/>
    <dgm:cxn modelId="{A6808400-1C79-4FD3-B6DF-4714653B6E64}" type="presParOf" srcId="{AD6DD670-8914-4085-B798-73D2EF5935DA}" destId="{073D9C1E-38F8-444F-BA41-392FF23C8B48}"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9EF776-9099-46BD-8AD5-1EBDD7D48C94}" type="doc">
      <dgm:prSet loTypeId="urn:microsoft.com/office/officeart/2005/8/layout/cycle5" loCatId="cycle" qsTypeId="urn:microsoft.com/office/officeart/2005/8/quickstyle/simple1" qsCatId="simple" csTypeId="urn:microsoft.com/office/officeart/2005/8/colors/accent6_2" csCatId="accent6" phldr="1"/>
      <dgm:spPr/>
      <dgm:t>
        <a:bodyPr/>
        <a:lstStyle/>
        <a:p>
          <a:endParaRPr lang="en-US"/>
        </a:p>
      </dgm:t>
    </dgm:pt>
    <dgm:pt modelId="{43850073-EF6D-4291-8DC4-EBB4303C1E6A}">
      <dgm:prSet phldrT="[Text]" phldr="0"/>
      <dgm:spPr/>
      <dgm:t>
        <a:bodyPr/>
        <a:lstStyle/>
        <a:p>
          <a:pPr rtl="0"/>
          <a:r>
            <a:rPr lang="en-US" dirty="0">
              <a:latin typeface="Calibri Light" panose="020F0302020204030204"/>
            </a:rPr>
            <a:t>Create ML model object example, LR = LogisticRegression() object</a:t>
          </a:r>
          <a:endParaRPr lang="en-US" dirty="0"/>
        </a:p>
      </dgm:t>
    </dgm:pt>
    <dgm:pt modelId="{5A47F3D7-F324-40BB-A0DA-38DF465E494C}" type="parTrans" cxnId="{34D5168D-EAA9-4879-A9FF-6A7E268DAFC5}">
      <dgm:prSet/>
      <dgm:spPr/>
      <dgm:t>
        <a:bodyPr/>
        <a:lstStyle/>
        <a:p>
          <a:endParaRPr lang="en-US"/>
        </a:p>
      </dgm:t>
    </dgm:pt>
    <dgm:pt modelId="{0F6D8A49-3248-4077-AAE5-9D4799362808}" type="sibTrans" cxnId="{34D5168D-EAA9-4879-A9FF-6A7E268DAFC5}">
      <dgm:prSet/>
      <dgm:spPr/>
      <dgm:t>
        <a:bodyPr/>
        <a:lstStyle/>
        <a:p>
          <a:endParaRPr lang="en-US"/>
        </a:p>
      </dgm:t>
    </dgm:pt>
    <dgm:pt modelId="{FE361AA8-6CF3-4322-BAE9-87893796B84B}">
      <dgm:prSet phldrT="[Text]" phldr="0"/>
      <dgm:spPr/>
      <dgm:t>
        <a:bodyPr/>
        <a:lstStyle/>
        <a:p>
          <a:pPr rtl="0"/>
          <a:r>
            <a:rPr lang="en-US" dirty="0">
              <a:latin typeface="Calibri Light" panose="020F0302020204030204"/>
            </a:rPr>
            <a:t>Create Grid Search Object for the model using the </a:t>
          </a:r>
          <a:r>
            <a:rPr lang="en-US" dirty="0" err="1">
              <a:latin typeface="Calibri Light" panose="020F0302020204030204"/>
            </a:rPr>
            <a:t>GridSearchCV</a:t>
          </a:r>
          <a:r>
            <a:rPr lang="en-US" dirty="0">
              <a:latin typeface="Calibri Light" panose="020F0302020204030204"/>
            </a:rPr>
            <a:t>() function to search which hyperparameters finds makes the best predictions</a:t>
          </a:r>
          <a:endParaRPr lang="en-US" dirty="0"/>
        </a:p>
      </dgm:t>
    </dgm:pt>
    <dgm:pt modelId="{2CEF9809-B968-49C0-976A-C5A28DB81638}" type="parTrans" cxnId="{DAD86F5F-EF1B-40F1-BCD8-2270352079CD}">
      <dgm:prSet/>
      <dgm:spPr/>
      <dgm:t>
        <a:bodyPr/>
        <a:lstStyle/>
        <a:p>
          <a:endParaRPr lang="en-US"/>
        </a:p>
      </dgm:t>
    </dgm:pt>
    <dgm:pt modelId="{45CCC715-D6EC-481F-857B-FBE3D8018209}" type="sibTrans" cxnId="{DAD86F5F-EF1B-40F1-BCD8-2270352079CD}">
      <dgm:prSet/>
      <dgm:spPr/>
      <dgm:t>
        <a:bodyPr/>
        <a:lstStyle/>
        <a:p>
          <a:endParaRPr lang="en-US"/>
        </a:p>
      </dgm:t>
    </dgm:pt>
    <dgm:pt modelId="{69B56C7E-7527-4CAC-BAA0-586DFB3FD250}">
      <dgm:prSet phldrT="[Text]" phldr="0"/>
      <dgm:spPr/>
      <dgm:t>
        <a:bodyPr/>
        <a:lstStyle/>
        <a:p>
          <a:pPr rtl="0"/>
          <a:r>
            <a:rPr lang="en-US" dirty="0">
              <a:latin typeface="Calibri Light" panose="020F0302020204030204"/>
            </a:rPr>
            <a:t>Fit the model to the training datasets</a:t>
          </a:r>
          <a:endParaRPr lang="en-US" dirty="0"/>
        </a:p>
      </dgm:t>
    </dgm:pt>
    <dgm:pt modelId="{79F4094D-99E3-4E0E-BA2D-22E75DAEC6E6}" type="parTrans" cxnId="{80392ACA-FE8A-439D-A9BA-7BEA461F14F9}">
      <dgm:prSet/>
      <dgm:spPr/>
      <dgm:t>
        <a:bodyPr/>
        <a:lstStyle/>
        <a:p>
          <a:endParaRPr lang="en-US"/>
        </a:p>
      </dgm:t>
    </dgm:pt>
    <dgm:pt modelId="{A87F6C54-9816-404A-AD7F-870E7A981FF2}" type="sibTrans" cxnId="{80392ACA-FE8A-439D-A9BA-7BEA461F14F9}">
      <dgm:prSet/>
      <dgm:spPr/>
      <dgm:t>
        <a:bodyPr/>
        <a:lstStyle/>
        <a:p>
          <a:endParaRPr lang="en-US"/>
        </a:p>
      </dgm:t>
    </dgm:pt>
    <dgm:pt modelId="{04305F25-2C44-449E-A4C1-0DD15460F10F}">
      <dgm:prSet phldrT="[Text]" phldr="0"/>
      <dgm:spPr/>
      <dgm:t>
        <a:bodyPr/>
        <a:lstStyle/>
        <a:p>
          <a:pPr rtl="0"/>
          <a:r>
            <a:rPr lang="en-US" dirty="0">
              <a:latin typeface="Calibri Light" panose="020F0302020204030204"/>
            </a:rPr>
            <a:t>Verify the best hyperparameters that was used by the model and its best score</a:t>
          </a:r>
        </a:p>
      </dgm:t>
    </dgm:pt>
    <dgm:pt modelId="{3842684D-85A0-4114-8093-22857244B78B}" type="parTrans" cxnId="{2670BF50-C247-4BB0-8499-AAD24BA4E583}">
      <dgm:prSet/>
      <dgm:spPr/>
      <dgm:t>
        <a:bodyPr/>
        <a:lstStyle/>
        <a:p>
          <a:endParaRPr lang="en-US"/>
        </a:p>
      </dgm:t>
    </dgm:pt>
    <dgm:pt modelId="{D995CCF4-A4BD-4A97-BA3C-91EEFC21A0DE}" type="sibTrans" cxnId="{2670BF50-C247-4BB0-8499-AAD24BA4E583}">
      <dgm:prSet/>
      <dgm:spPr/>
      <dgm:t>
        <a:bodyPr/>
        <a:lstStyle/>
        <a:p>
          <a:endParaRPr lang="en-US"/>
        </a:p>
      </dgm:t>
    </dgm:pt>
    <dgm:pt modelId="{FCBCA631-68E6-4F03-AAA5-E2E22C921482}">
      <dgm:prSet phldrT="[Text]" phldr="0"/>
      <dgm:spPr/>
      <dgm:t>
        <a:bodyPr/>
        <a:lstStyle/>
        <a:p>
          <a:pPr rtl="0"/>
          <a:r>
            <a:rPr lang="en-US" dirty="0">
              <a:latin typeface="Calibri Light" panose="020F0302020204030204"/>
            </a:rPr>
            <a:t>Plot a confusion matrix to calculate the recall and precision of the model </a:t>
          </a:r>
          <a:endParaRPr lang="en-US" dirty="0"/>
        </a:p>
      </dgm:t>
    </dgm:pt>
    <dgm:pt modelId="{7E51AFFB-3A20-4E14-83DE-9F9E495A14DA}" type="parTrans" cxnId="{E64E9704-09E2-4A30-84BE-6C6A57F1F4D2}">
      <dgm:prSet/>
      <dgm:spPr/>
      <dgm:t>
        <a:bodyPr/>
        <a:lstStyle/>
        <a:p>
          <a:endParaRPr lang="en-US"/>
        </a:p>
      </dgm:t>
    </dgm:pt>
    <dgm:pt modelId="{32B7E501-7FFA-43F9-8846-947921CB27FF}" type="sibTrans" cxnId="{E64E9704-09E2-4A30-84BE-6C6A57F1F4D2}">
      <dgm:prSet/>
      <dgm:spPr/>
      <dgm:t>
        <a:bodyPr/>
        <a:lstStyle/>
        <a:p>
          <a:endParaRPr lang="en-US"/>
        </a:p>
      </dgm:t>
    </dgm:pt>
    <dgm:pt modelId="{5B4F2777-5653-4A58-A43B-2ECB70036D1D}">
      <dgm:prSet phldr="0"/>
      <dgm:spPr/>
      <dgm:t>
        <a:bodyPr/>
        <a:lstStyle/>
        <a:p>
          <a:pPr rtl="0"/>
          <a:r>
            <a:rPr lang="en-US" dirty="0">
              <a:latin typeface="Calibri Light" panose="020F0302020204030204"/>
            </a:rPr>
            <a:t>Define ML model's possible hyperparameters to test</a:t>
          </a:r>
        </a:p>
      </dgm:t>
    </dgm:pt>
    <dgm:pt modelId="{784C6A8E-7D9A-4C0B-9DE4-0637FCDFF69D}" type="parTrans" cxnId="{B42AEC47-0A43-4583-857B-BCEAB7A296E0}">
      <dgm:prSet/>
      <dgm:spPr/>
    </dgm:pt>
    <dgm:pt modelId="{76829A3A-7154-4180-BBA4-8DD24F77D913}" type="sibTrans" cxnId="{B42AEC47-0A43-4583-857B-BCEAB7A296E0}">
      <dgm:prSet/>
      <dgm:spPr/>
    </dgm:pt>
    <dgm:pt modelId="{25E80685-304A-4CC6-B0D5-381E375C4323}">
      <dgm:prSet phldr="0"/>
      <dgm:spPr/>
      <dgm:t>
        <a:bodyPr/>
        <a:lstStyle/>
        <a:p>
          <a:pPr rtl="0"/>
          <a:r>
            <a:rPr lang="en-US" dirty="0">
              <a:latin typeface="Calibri Light" panose="020F0302020204030204"/>
            </a:rPr>
            <a:t>Determine the accuracy on the test set </a:t>
          </a:r>
          <a:endParaRPr lang="en-US" dirty="0"/>
        </a:p>
      </dgm:t>
    </dgm:pt>
    <dgm:pt modelId="{5DF26ADD-0C01-4762-B1A1-E6B8B51A4654}" type="parTrans" cxnId="{4266318A-0E84-4D83-86A9-EDEBEE68EE71}">
      <dgm:prSet/>
      <dgm:spPr/>
    </dgm:pt>
    <dgm:pt modelId="{0F7DC02A-6967-4F4E-BD79-59911228D168}" type="sibTrans" cxnId="{4266318A-0E84-4D83-86A9-EDEBEE68EE71}">
      <dgm:prSet/>
      <dgm:spPr/>
    </dgm:pt>
    <dgm:pt modelId="{0A12E4D0-DF03-48CA-BDB6-47AF79487BE8}">
      <dgm:prSet phldr="0"/>
      <dgm:spPr/>
      <dgm:t>
        <a:bodyPr/>
        <a:lstStyle/>
        <a:p>
          <a:pPr rtl="0"/>
          <a:r>
            <a:rPr lang="en-US" dirty="0">
              <a:latin typeface="Calibri Light" panose="020F0302020204030204"/>
            </a:rPr>
            <a:t>Repeat the process for the Support Vector Machine Model, Decision Tree and K nearest neighbors. Compare which model is best in the end</a:t>
          </a:r>
        </a:p>
      </dgm:t>
    </dgm:pt>
    <dgm:pt modelId="{3C7AF372-08AA-467D-9E33-614AB9D905B2}" type="parTrans" cxnId="{F621FD23-BB12-46B0-ABA8-E88FC7B76F77}">
      <dgm:prSet/>
      <dgm:spPr/>
    </dgm:pt>
    <dgm:pt modelId="{3CEB43F7-084A-4701-A953-B7BDCC479A9A}" type="sibTrans" cxnId="{F621FD23-BB12-46B0-ABA8-E88FC7B76F77}">
      <dgm:prSet/>
      <dgm:spPr/>
    </dgm:pt>
    <dgm:pt modelId="{3730B8DE-74C6-4DB4-9977-2B66A49C20A9}" type="pres">
      <dgm:prSet presAssocID="{4E9EF776-9099-46BD-8AD5-1EBDD7D48C94}" presName="cycle" presStyleCnt="0">
        <dgm:presLayoutVars>
          <dgm:dir/>
          <dgm:resizeHandles val="exact"/>
        </dgm:presLayoutVars>
      </dgm:prSet>
      <dgm:spPr/>
    </dgm:pt>
    <dgm:pt modelId="{41800470-9470-4D43-A4F6-19526D5ECA19}" type="pres">
      <dgm:prSet presAssocID="{5B4F2777-5653-4A58-A43B-2ECB70036D1D}" presName="node" presStyleLbl="node1" presStyleIdx="0" presStyleCnt="8">
        <dgm:presLayoutVars>
          <dgm:bulletEnabled val="1"/>
        </dgm:presLayoutVars>
      </dgm:prSet>
      <dgm:spPr/>
    </dgm:pt>
    <dgm:pt modelId="{48CEC9E6-5C48-4C7D-817B-B12F2C490C5F}" type="pres">
      <dgm:prSet presAssocID="{5B4F2777-5653-4A58-A43B-2ECB70036D1D}" presName="spNode" presStyleCnt="0"/>
      <dgm:spPr/>
    </dgm:pt>
    <dgm:pt modelId="{81690844-B806-4A82-BD2C-EC4AAF13A09B}" type="pres">
      <dgm:prSet presAssocID="{76829A3A-7154-4180-BBA4-8DD24F77D913}" presName="sibTrans" presStyleLbl="sibTrans1D1" presStyleIdx="0" presStyleCnt="8"/>
      <dgm:spPr/>
    </dgm:pt>
    <dgm:pt modelId="{6FB20CB4-735D-48A1-A3D5-A7A91E8A8AB1}" type="pres">
      <dgm:prSet presAssocID="{43850073-EF6D-4291-8DC4-EBB4303C1E6A}" presName="node" presStyleLbl="node1" presStyleIdx="1" presStyleCnt="8">
        <dgm:presLayoutVars>
          <dgm:bulletEnabled val="1"/>
        </dgm:presLayoutVars>
      </dgm:prSet>
      <dgm:spPr/>
    </dgm:pt>
    <dgm:pt modelId="{E965BEE4-DA0F-4E3A-BFE8-FA328709FB98}" type="pres">
      <dgm:prSet presAssocID="{43850073-EF6D-4291-8DC4-EBB4303C1E6A}" presName="spNode" presStyleCnt="0"/>
      <dgm:spPr/>
    </dgm:pt>
    <dgm:pt modelId="{FA151289-252C-49C7-9F2F-0DE964003CC2}" type="pres">
      <dgm:prSet presAssocID="{0F6D8A49-3248-4077-AAE5-9D4799362808}" presName="sibTrans" presStyleLbl="sibTrans1D1" presStyleIdx="1" presStyleCnt="8"/>
      <dgm:spPr/>
    </dgm:pt>
    <dgm:pt modelId="{38343BFB-6F0B-49CE-8D3F-FB4B878CC5AA}" type="pres">
      <dgm:prSet presAssocID="{FE361AA8-6CF3-4322-BAE9-87893796B84B}" presName="node" presStyleLbl="node1" presStyleIdx="2" presStyleCnt="8">
        <dgm:presLayoutVars>
          <dgm:bulletEnabled val="1"/>
        </dgm:presLayoutVars>
      </dgm:prSet>
      <dgm:spPr/>
    </dgm:pt>
    <dgm:pt modelId="{E6CDC265-57C5-4850-B148-502578152EE8}" type="pres">
      <dgm:prSet presAssocID="{FE361AA8-6CF3-4322-BAE9-87893796B84B}" presName="spNode" presStyleCnt="0"/>
      <dgm:spPr/>
    </dgm:pt>
    <dgm:pt modelId="{500CFA56-5EE6-4D49-9F75-7F1BABF89E41}" type="pres">
      <dgm:prSet presAssocID="{45CCC715-D6EC-481F-857B-FBE3D8018209}" presName="sibTrans" presStyleLbl="sibTrans1D1" presStyleIdx="2" presStyleCnt="8"/>
      <dgm:spPr/>
    </dgm:pt>
    <dgm:pt modelId="{3B878494-5E6E-4AE9-B0A0-F1183AC73426}" type="pres">
      <dgm:prSet presAssocID="{69B56C7E-7527-4CAC-BAA0-586DFB3FD250}" presName="node" presStyleLbl="node1" presStyleIdx="3" presStyleCnt="8">
        <dgm:presLayoutVars>
          <dgm:bulletEnabled val="1"/>
        </dgm:presLayoutVars>
      </dgm:prSet>
      <dgm:spPr/>
    </dgm:pt>
    <dgm:pt modelId="{FB4A61C4-EF22-44AD-8D21-096BC4B90F73}" type="pres">
      <dgm:prSet presAssocID="{69B56C7E-7527-4CAC-BAA0-586DFB3FD250}" presName="spNode" presStyleCnt="0"/>
      <dgm:spPr/>
    </dgm:pt>
    <dgm:pt modelId="{9F1435F5-8659-4C78-BE28-73C304A236E6}" type="pres">
      <dgm:prSet presAssocID="{A87F6C54-9816-404A-AD7F-870E7A981FF2}" presName="sibTrans" presStyleLbl="sibTrans1D1" presStyleIdx="3" presStyleCnt="8"/>
      <dgm:spPr/>
    </dgm:pt>
    <dgm:pt modelId="{6BA2A153-49F2-47A3-8EE2-ADBA10FF1F69}" type="pres">
      <dgm:prSet presAssocID="{04305F25-2C44-449E-A4C1-0DD15460F10F}" presName="node" presStyleLbl="node1" presStyleIdx="4" presStyleCnt="8">
        <dgm:presLayoutVars>
          <dgm:bulletEnabled val="1"/>
        </dgm:presLayoutVars>
      </dgm:prSet>
      <dgm:spPr/>
    </dgm:pt>
    <dgm:pt modelId="{A0D15069-5497-4345-9B42-037E92A0BE05}" type="pres">
      <dgm:prSet presAssocID="{04305F25-2C44-449E-A4C1-0DD15460F10F}" presName="spNode" presStyleCnt="0"/>
      <dgm:spPr/>
    </dgm:pt>
    <dgm:pt modelId="{8A824DBD-9193-41A6-9E84-560FA9988068}" type="pres">
      <dgm:prSet presAssocID="{D995CCF4-A4BD-4A97-BA3C-91EEFC21A0DE}" presName="sibTrans" presStyleLbl="sibTrans1D1" presStyleIdx="4" presStyleCnt="8"/>
      <dgm:spPr/>
    </dgm:pt>
    <dgm:pt modelId="{0E9CB427-EFD7-462F-9B6C-90B1D9C28859}" type="pres">
      <dgm:prSet presAssocID="{25E80685-304A-4CC6-B0D5-381E375C4323}" presName="node" presStyleLbl="node1" presStyleIdx="5" presStyleCnt="8">
        <dgm:presLayoutVars>
          <dgm:bulletEnabled val="1"/>
        </dgm:presLayoutVars>
      </dgm:prSet>
      <dgm:spPr/>
    </dgm:pt>
    <dgm:pt modelId="{339CC538-336C-4C99-9509-A02B4E081EF2}" type="pres">
      <dgm:prSet presAssocID="{25E80685-304A-4CC6-B0D5-381E375C4323}" presName="spNode" presStyleCnt="0"/>
      <dgm:spPr/>
    </dgm:pt>
    <dgm:pt modelId="{B846DA3B-4DFE-4E97-88FE-6D490DA66639}" type="pres">
      <dgm:prSet presAssocID="{0F7DC02A-6967-4F4E-BD79-59911228D168}" presName="sibTrans" presStyleLbl="sibTrans1D1" presStyleIdx="5" presStyleCnt="8"/>
      <dgm:spPr/>
    </dgm:pt>
    <dgm:pt modelId="{59302E56-3816-4D6D-A738-DBFF150C72FC}" type="pres">
      <dgm:prSet presAssocID="{FCBCA631-68E6-4F03-AAA5-E2E22C921482}" presName="node" presStyleLbl="node1" presStyleIdx="6" presStyleCnt="8">
        <dgm:presLayoutVars>
          <dgm:bulletEnabled val="1"/>
        </dgm:presLayoutVars>
      </dgm:prSet>
      <dgm:spPr/>
    </dgm:pt>
    <dgm:pt modelId="{7A9CE7FC-7448-4249-B3B4-6A348AD96B95}" type="pres">
      <dgm:prSet presAssocID="{FCBCA631-68E6-4F03-AAA5-E2E22C921482}" presName="spNode" presStyleCnt="0"/>
      <dgm:spPr/>
    </dgm:pt>
    <dgm:pt modelId="{C50A9774-6584-446E-9539-73BE5891FDB9}" type="pres">
      <dgm:prSet presAssocID="{32B7E501-7FFA-43F9-8846-947921CB27FF}" presName="sibTrans" presStyleLbl="sibTrans1D1" presStyleIdx="6" presStyleCnt="8"/>
      <dgm:spPr/>
    </dgm:pt>
    <dgm:pt modelId="{F084E77F-14A8-4B67-AC1C-245FF99EC3AA}" type="pres">
      <dgm:prSet presAssocID="{0A12E4D0-DF03-48CA-BDB6-47AF79487BE8}" presName="node" presStyleLbl="node1" presStyleIdx="7" presStyleCnt="8">
        <dgm:presLayoutVars>
          <dgm:bulletEnabled val="1"/>
        </dgm:presLayoutVars>
      </dgm:prSet>
      <dgm:spPr>
        <a:solidFill>
          <a:srgbClr val="960F0F"/>
        </a:solidFill>
      </dgm:spPr>
    </dgm:pt>
    <dgm:pt modelId="{EDA82502-41CA-422D-A450-6E4D21F55C94}" type="pres">
      <dgm:prSet presAssocID="{0A12E4D0-DF03-48CA-BDB6-47AF79487BE8}" presName="spNode" presStyleCnt="0"/>
      <dgm:spPr/>
    </dgm:pt>
    <dgm:pt modelId="{8034F150-2F8C-4E55-8098-5858A45EE079}" type="pres">
      <dgm:prSet presAssocID="{3CEB43F7-084A-4701-A953-B7BDCC479A9A}" presName="sibTrans" presStyleLbl="sibTrans1D1" presStyleIdx="7" presStyleCnt="8"/>
      <dgm:spPr/>
    </dgm:pt>
  </dgm:ptLst>
  <dgm:cxnLst>
    <dgm:cxn modelId="{E64E9704-09E2-4A30-84BE-6C6A57F1F4D2}" srcId="{4E9EF776-9099-46BD-8AD5-1EBDD7D48C94}" destId="{FCBCA631-68E6-4F03-AAA5-E2E22C921482}" srcOrd="6" destOrd="0" parTransId="{7E51AFFB-3A20-4E14-83DE-9F9E495A14DA}" sibTransId="{32B7E501-7FFA-43F9-8846-947921CB27FF}"/>
    <dgm:cxn modelId="{43138015-2E4E-45D5-BF54-F3AE35500776}" type="presOf" srcId="{69B56C7E-7527-4CAC-BAA0-586DFB3FD250}" destId="{3B878494-5E6E-4AE9-B0A0-F1183AC73426}" srcOrd="0" destOrd="0" presId="urn:microsoft.com/office/officeart/2005/8/layout/cycle5"/>
    <dgm:cxn modelId="{F621FD23-BB12-46B0-ABA8-E88FC7B76F77}" srcId="{4E9EF776-9099-46BD-8AD5-1EBDD7D48C94}" destId="{0A12E4D0-DF03-48CA-BDB6-47AF79487BE8}" srcOrd="7" destOrd="0" parTransId="{3C7AF372-08AA-467D-9E33-614AB9D905B2}" sibTransId="{3CEB43F7-084A-4701-A953-B7BDCC479A9A}"/>
    <dgm:cxn modelId="{15717D27-91E5-454D-9BAC-BEB764899154}" type="presOf" srcId="{43850073-EF6D-4291-8DC4-EBB4303C1E6A}" destId="{6FB20CB4-735D-48A1-A3D5-A7A91E8A8AB1}" srcOrd="0" destOrd="0" presId="urn:microsoft.com/office/officeart/2005/8/layout/cycle5"/>
    <dgm:cxn modelId="{3B03062D-3590-4A6B-9212-1CFC1DA52103}" type="presOf" srcId="{FCBCA631-68E6-4F03-AAA5-E2E22C921482}" destId="{59302E56-3816-4D6D-A738-DBFF150C72FC}" srcOrd="0" destOrd="0" presId="urn:microsoft.com/office/officeart/2005/8/layout/cycle5"/>
    <dgm:cxn modelId="{DAD86F5F-EF1B-40F1-BCD8-2270352079CD}" srcId="{4E9EF776-9099-46BD-8AD5-1EBDD7D48C94}" destId="{FE361AA8-6CF3-4322-BAE9-87893796B84B}" srcOrd="2" destOrd="0" parTransId="{2CEF9809-B968-49C0-976A-C5A28DB81638}" sibTransId="{45CCC715-D6EC-481F-857B-FBE3D8018209}"/>
    <dgm:cxn modelId="{B42AEC47-0A43-4583-857B-BCEAB7A296E0}" srcId="{4E9EF776-9099-46BD-8AD5-1EBDD7D48C94}" destId="{5B4F2777-5653-4A58-A43B-2ECB70036D1D}" srcOrd="0" destOrd="0" parTransId="{784C6A8E-7D9A-4C0B-9DE4-0637FCDFF69D}" sibTransId="{76829A3A-7154-4180-BBA4-8DD24F77D913}"/>
    <dgm:cxn modelId="{7B3F4068-9B6C-4EA1-8DC0-7CFBCB9184F7}" type="presOf" srcId="{0F6D8A49-3248-4077-AAE5-9D4799362808}" destId="{FA151289-252C-49C7-9F2F-0DE964003CC2}" srcOrd="0" destOrd="0" presId="urn:microsoft.com/office/officeart/2005/8/layout/cycle5"/>
    <dgm:cxn modelId="{2670BF50-C247-4BB0-8499-AAD24BA4E583}" srcId="{4E9EF776-9099-46BD-8AD5-1EBDD7D48C94}" destId="{04305F25-2C44-449E-A4C1-0DD15460F10F}" srcOrd="4" destOrd="0" parTransId="{3842684D-85A0-4114-8093-22857244B78B}" sibTransId="{D995CCF4-A4BD-4A97-BA3C-91EEFC21A0DE}"/>
    <dgm:cxn modelId="{B4D40753-8623-43E6-8F60-85F89E21B86D}" type="presOf" srcId="{76829A3A-7154-4180-BBA4-8DD24F77D913}" destId="{81690844-B806-4A82-BD2C-EC4AAF13A09B}" srcOrd="0" destOrd="0" presId="urn:microsoft.com/office/officeart/2005/8/layout/cycle5"/>
    <dgm:cxn modelId="{3EAD3755-DCDE-4442-86AB-70CBC5ACE69D}" type="presOf" srcId="{45CCC715-D6EC-481F-857B-FBE3D8018209}" destId="{500CFA56-5EE6-4D49-9F75-7F1BABF89E41}" srcOrd="0" destOrd="0" presId="urn:microsoft.com/office/officeart/2005/8/layout/cycle5"/>
    <dgm:cxn modelId="{4A03AC77-3BE9-4838-8149-D43B19DA6A1A}" type="presOf" srcId="{0F7DC02A-6967-4F4E-BD79-59911228D168}" destId="{B846DA3B-4DFE-4E97-88FE-6D490DA66639}" srcOrd="0" destOrd="0" presId="urn:microsoft.com/office/officeart/2005/8/layout/cycle5"/>
    <dgm:cxn modelId="{2626B679-65EA-4026-8FE2-4456275583A1}" type="presOf" srcId="{32B7E501-7FFA-43F9-8846-947921CB27FF}" destId="{C50A9774-6584-446E-9539-73BE5891FDB9}" srcOrd="0" destOrd="0" presId="urn:microsoft.com/office/officeart/2005/8/layout/cycle5"/>
    <dgm:cxn modelId="{6782BC7C-F51A-493D-B5AD-913BABDAF0AE}" type="presOf" srcId="{D995CCF4-A4BD-4A97-BA3C-91EEFC21A0DE}" destId="{8A824DBD-9193-41A6-9E84-560FA9988068}" srcOrd="0" destOrd="0" presId="urn:microsoft.com/office/officeart/2005/8/layout/cycle5"/>
    <dgm:cxn modelId="{BEA8308A-9F1F-41E5-B9AE-0B40F17F15DA}" type="presOf" srcId="{4E9EF776-9099-46BD-8AD5-1EBDD7D48C94}" destId="{3730B8DE-74C6-4DB4-9977-2B66A49C20A9}" srcOrd="0" destOrd="0" presId="urn:microsoft.com/office/officeart/2005/8/layout/cycle5"/>
    <dgm:cxn modelId="{4266318A-0E84-4D83-86A9-EDEBEE68EE71}" srcId="{4E9EF776-9099-46BD-8AD5-1EBDD7D48C94}" destId="{25E80685-304A-4CC6-B0D5-381E375C4323}" srcOrd="5" destOrd="0" parTransId="{5DF26ADD-0C01-4762-B1A1-E6B8B51A4654}" sibTransId="{0F7DC02A-6967-4F4E-BD79-59911228D168}"/>
    <dgm:cxn modelId="{34D5168D-EAA9-4879-A9FF-6A7E268DAFC5}" srcId="{4E9EF776-9099-46BD-8AD5-1EBDD7D48C94}" destId="{43850073-EF6D-4291-8DC4-EBB4303C1E6A}" srcOrd="1" destOrd="0" parTransId="{5A47F3D7-F324-40BB-A0DA-38DF465E494C}" sibTransId="{0F6D8A49-3248-4077-AAE5-9D4799362808}"/>
    <dgm:cxn modelId="{5CDBC3A2-F53F-4041-B5C0-6F1EC95D997B}" type="presOf" srcId="{FE361AA8-6CF3-4322-BAE9-87893796B84B}" destId="{38343BFB-6F0B-49CE-8D3F-FB4B878CC5AA}" srcOrd="0" destOrd="0" presId="urn:microsoft.com/office/officeart/2005/8/layout/cycle5"/>
    <dgm:cxn modelId="{656A10B5-6CC1-4541-885D-9F36D6D9880E}" type="presOf" srcId="{0A12E4D0-DF03-48CA-BDB6-47AF79487BE8}" destId="{F084E77F-14A8-4B67-AC1C-245FF99EC3AA}" srcOrd="0" destOrd="0" presId="urn:microsoft.com/office/officeart/2005/8/layout/cycle5"/>
    <dgm:cxn modelId="{2F158BB8-1AC0-4BC1-8E78-15D2679E11BC}" type="presOf" srcId="{04305F25-2C44-449E-A4C1-0DD15460F10F}" destId="{6BA2A153-49F2-47A3-8EE2-ADBA10FF1F69}" srcOrd="0" destOrd="0" presId="urn:microsoft.com/office/officeart/2005/8/layout/cycle5"/>
    <dgm:cxn modelId="{80392ACA-FE8A-439D-A9BA-7BEA461F14F9}" srcId="{4E9EF776-9099-46BD-8AD5-1EBDD7D48C94}" destId="{69B56C7E-7527-4CAC-BAA0-586DFB3FD250}" srcOrd="3" destOrd="0" parTransId="{79F4094D-99E3-4E0E-BA2D-22E75DAEC6E6}" sibTransId="{A87F6C54-9816-404A-AD7F-870E7A981FF2}"/>
    <dgm:cxn modelId="{CC2A8AE8-EC81-4862-A02B-ED27F892B77C}" type="presOf" srcId="{3CEB43F7-084A-4701-A953-B7BDCC479A9A}" destId="{8034F150-2F8C-4E55-8098-5858A45EE079}" srcOrd="0" destOrd="0" presId="urn:microsoft.com/office/officeart/2005/8/layout/cycle5"/>
    <dgm:cxn modelId="{F155C3E9-D0BC-4B17-9032-42050095DA5B}" type="presOf" srcId="{25E80685-304A-4CC6-B0D5-381E375C4323}" destId="{0E9CB427-EFD7-462F-9B6C-90B1D9C28859}" srcOrd="0" destOrd="0" presId="urn:microsoft.com/office/officeart/2005/8/layout/cycle5"/>
    <dgm:cxn modelId="{0AF872EF-6316-4409-8894-9417B7022785}" type="presOf" srcId="{5B4F2777-5653-4A58-A43B-2ECB70036D1D}" destId="{41800470-9470-4D43-A4F6-19526D5ECA19}" srcOrd="0" destOrd="0" presId="urn:microsoft.com/office/officeart/2005/8/layout/cycle5"/>
    <dgm:cxn modelId="{739EF3F0-0884-472F-B088-944BD96DC891}" type="presOf" srcId="{A87F6C54-9816-404A-AD7F-870E7A981FF2}" destId="{9F1435F5-8659-4C78-BE28-73C304A236E6}" srcOrd="0" destOrd="0" presId="urn:microsoft.com/office/officeart/2005/8/layout/cycle5"/>
    <dgm:cxn modelId="{7542ED15-4E83-42B4-860B-992FD49C42FB}" type="presParOf" srcId="{3730B8DE-74C6-4DB4-9977-2B66A49C20A9}" destId="{41800470-9470-4D43-A4F6-19526D5ECA19}" srcOrd="0" destOrd="0" presId="urn:microsoft.com/office/officeart/2005/8/layout/cycle5"/>
    <dgm:cxn modelId="{3AD1FEB6-F8F2-45D2-949B-2F23C9547023}" type="presParOf" srcId="{3730B8DE-74C6-4DB4-9977-2B66A49C20A9}" destId="{48CEC9E6-5C48-4C7D-817B-B12F2C490C5F}" srcOrd="1" destOrd="0" presId="urn:microsoft.com/office/officeart/2005/8/layout/cycle5"/>
    <dgm:cxn modelId="{E225E627-A1CD-4634-8CE6-88DEDB4BAA9C}" type="presParOf" srcId="{3730B8DE-74C6-4DB4-9977-2B66A49C20A9}" destId="{81690844-B806-4A82-BD2C-EC4AAF13A09B}" srcOrd="2" destOrd="0" presId="urn:microsoft.com/office/officeart/2005/8/layout/cycle5"/>
    <dgm:cxn modelId="{DBCEA1FB-6E6E-458F-BC3D-72A882E94EE7}" type="presParOf" srcId="{3730B8DE-74C6-4DB4-9977-2B66A49C20A9}" destId="{6FB20CB4-735D-48A1-A3D5-A7A91E8A8AB1}" srcOrd="3" destOrd="0" presId="urn:microsoft.com/office/officeart/2005/8/layout/cycle5"/>
    <dgm:cxn modelId="{E774FC7E-8635-4714-B5EE-BF7B0737385D}" type="presParOf" srcId="{3730B8DE-74C6-4DB4-9977-2B66A49C20A9}" destId="{E965BEE4-DA0F-4E3A-BFE8-FA328709FB98}" srcOrd="4" destOrd="0" presId="urn:microsoft.com/office/officeart/2005/8/layout/cycle5"/>
    <dgm:cxn modelId="{AF00E33F-F4B6-4A76-B8B9-D33C7F0302F2}" type="presParOf" srcId="{3730B8DE-74C6-4DB4-9977-2B66A49C20A9}" destId="{FA151289-252C-49C7-9F2F-0DE964003CC2}" srcOrd="5" destOrd="0" presId="urn:microsoft.com/office/officeart/2005/8/layout/cycle5"/>
    <dgm:cxn modelId="{194DD504-79FF-47F4-BB63-37420DDAE972}" type="presParOf" srcId="{3730B8DE-74C6-4DB4-9977-2B66A49C20A9}" destId="{38343BFB-6F0B-49CE-8D3F-FB4B878CC5AA}" srcOrd="6" destOrd="0" presId="urn:microsoft.com/office/officeart/2005/8/layout/cycle5"/>
    <dgm:cxn modelId="{D0150146-0075-433C-A64F-85CD18ABB225}" type="presParOf" srcId="{3730B8DE-74C6-4DB4-9977-2B66A49C20A9}" destId="{E6CDC265-57C5-4850-B148-502578152EE8}" srcOrd="7" destOrd="0" presId="urn:microsoft.com/office/officeart/2005/8/layout/cycle5"/>
    <dgm:cxn modelId="{0CA975A0-42A4-40B7-9FA5-4F49D84E3C5D}" type="presParOf" srcId="{3730B8DE-74C6-4DB4-9977-2B66A49C20A9}" destId="{500CFA56-5EE6-4D49-9F75-7F1BABF89E41}" srcOrd="8" destOrd="0" presId="urn:microsoft.com/office/officeart/2005/8/layout/cycle5"/>
    <dgm:cxn modelId="{D9BBA821-631A-4B0A-A020-D6047089129A}" type="presParOf" srcId="{3730B8DE-74C6-4DB4-9977-2B66A49C20A9}" destId="{3B878494-5E6E-4AE9-B0A0-F1183AC73426}" srcOrd="9" destOrd="0" presId="urn:microsoft.com/office/officeart/2005/8/layout/cycle5"/>
    <dgm:cxn modelId="{63549B1B-ED2A-4E09-B692-FC941B28313F}" type="presParOf" srcId="{3730B8DE-74C6-4DB4-9977-2B66A49C20A9}" destId="{FB4A61C4-EF22-44AD-8D21-096BC4B90F73}" srcOrd="10" destOrd="0" presId="urn:microsoft.com/office/officeart/2005/8/layout/cycle5"/>
    <dgm:cxn modelId="{45C0A82B-37E3-4D02-8304-ABDF5A652FC3}" type="presParOf" srcId="{3730B8DE-74C6-4DB4-9977-2B66A49C20A9}" destId="{9F1435F5-8659-4C78-BE28-73C304A236E6}" srcOrd="11" destOrd="0" presId="urn:microsoft.com/office/officeart/2005/8/layout/cycle5"/>
    <dgm:cxn modelId="{483DBC27-DAFF-4D79-AA26-AD62A1D4E791}" type="presParOf" srcId="{3730B8DE-74C6-4DB4-9977-2B66A49C20A9}" destId="{6BA2A153-49F2-47A3-8EE2-ADBA10FF1F69}" srcOrd="12" destOrd="0" presId="urn:microsoft.com/office/officeart/2005/8/layout/cycle5"/>
    <dgm:cxn modelId="{08EBB6CA-11AD-4F69-BF20-2DF29F3661FE}" type="presParOf" srcId="{3730B8DE-74C6-4DB4-9977-2B66A49C20A9}" destId="{A0D15069-5497-4345-9B42-037E92A0BE05}" srcOrd="13" destOrd="0" presId="urn:microsoft.com/office/officeart/2005/8/layout/cycle5"/>
    <dgm:cxn modelId="{C7DE3544-E37B-4FDF-850C-5CDAE750FE5C}" type="presParOf" srcId="{3730B8DE-74C6-4DB4-9977-2B66A49C20A9}" destId="{8A824DBD-9193-41A6-9E84-560FA9988068}" srcOrd="14" destOrd="0" presId="urn:microsoft.com/office/officeart/2005/8/layout/cycle5"/>
    <dgm:cxn modelId="{01EB5607-3FA6-4268-8572-7E702F21C47B}" type="presParOf" srcId="{3730B8DE-74C6-4DB4-9977-2B66A49C20A9}" destId="{0E9CB427-EFD7-462F-9B6C-90B1D9C28859}" srcOrd="15" destOrd="0" presId="urn:microsoft.com/office/officeart/2005/8/layout/cycle5"/>
    <dgm:cxn modelId="{75E5AC72-91D5-4BEA-99DE-A9016FA1A974}" type="presParOf" srcId="{3730B8DE-74C6-4DB4-9977-2B66A49C20A9}" destId="{339CC538-336C-4C99-9509-A02B4E081EF2}" srcOrd="16" destOrd="0" presId="urn:microsoft.com/office/officeart/2005/8/layout/cycle5"/>
    <dgm:cxn modelId="{A9002C7D-7743-49E9-B2C3-A3B2ACE7FC3B}" type="presParOf" srcId="{3730B8DE-74C6-4DB4-9977-2B66A49C20A9}" destId="{B846DA3B-4DFE-4E97-88FE-6D490DA66639}" srcOrd="17" destOrd="0" presId="urn:microsoft.com/office/officeart/2005/8/layout/cycle5"/>
    <dgm:cxn modelId="{5AFEB9BC-411A-4589-8CF8-6E0FFD884E55}" type="presParOf" srcId="{3730B8DE-74C6-4DB4-9977-2B66A49C20A9}" destId="{59302E56-3816-4D6D-A738-DBFF150C72FC}" srcOrd="18" destOrd="0" presId="urn:microsoft.com/office/officeart/2005/8/layout/cycle5"/>
    <dgm:cxn modelId="{EB3EB811-3F0E-42E2-875C-091D936E015B}" type="presParOf" srcId="{3730B8DE-74C6-4DB4-9977-2B66A49C20A9}" destId="{7A9CE7FC-7448-4249-B3B4-6A348AD96B95}" srcOrd="19" destOrd="0" presId="urn:microsoft.com/office/officeart/2005/8/layout/cycle5"/>
    <dgm:cxn modelId="{D6299DD2-38FB-461F-9C05-6E1B784F1990}" type="presParOf" srcId="{3730B8DE-74C6-4DB4-9977-2B66A49C20A9}" destId="{C50A9774-6584-446E-9539-73BE5891FDB9}" srcOrd="20" destOrd="0" presId="urn:microsoft.com/office/officeart/2005/8/layout/cycle5"/>
    <dgm:cxn modelId="{16AA9269-2567-4A5A-A57A-A84DE4189501}" type="presParOf" srcId="{3730B8DE-74C6-4DB4-9977-2B66A49C20A9}" destId="{F084E77F-14A8-4B67-AC1C-245FF99EC3AA}" srcOrd="21" destOrd="0" presId="urn:microsoft.com/office/officeart/2005/8/layout/cycle5"/>
    <dgm:cxn modelId="{3DEF641C-BE9C-4B6A-B622-547C2B068AA1}" type="presParOf" srcId="{3730B8DE-74C6-4DB4-9977-2B66A49C20A9}" destId="{EDA82502-41CA-422D-A450-6E4D21F55C94}" srcOrd="22" destOrd="0" presId="urn:microsoft.com/office/officeart/2005/8/layout/cycle5"/>
    <dgm:cxn modelId="{DEA7C89B-0BD8-4E1F-895F-017C7B2ED27E}" type="presParOf" srcId="{3730B8DE-74C6-4DB4-9977-2B66A49C20A9}" destId="{8034F150-2F8C-4E55-8098-5858A45EE079}" srcOrd="23" destOrd="0" presId="urn:microsoft.com/office/officeart/2005/8/layout/cycle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B03FF-C047-41E4-96DC-D903171F308E}">
      <dsp:nvSpPr>
        <dsp:cNvPr id="0" name=""/>
        <dsp:cNvSpPr/>
      </dsp:nvSpPr>
      <dsp:spPr>
        <a:xfrm>
          <a:off x="5761" y="862985"/>
          <a:ext cx="1785936" cy="1071562"/>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Send get request to API</a:t>
          </a:r>
          <a:endParaRPr lang="en-US" sz="1000" kern="1200" dirty="0"/>
        </a:p>
      </dsp:txBody>
      <dsp:txXfrm>
        <a:off x="37146" y="894370"/>
        <a:ext cx="1723166" cy="1008792"/>
      </dsp:txXfrm>
    </dsp:sp>
    <dsp:sp modelId="{63FA8E87-444D-4872-A56C-AE13D94D844A}">
      <dsp:nvSpPr>
        <dsp:cNvPr id="0" name=""/>
        <dsp:cNvSpPr/>
      </dsp:nvSpPr>
      <dsp:spPr>
        <a:xfrm>
          <a:off x="1948860" y="1177310"/>
          <a:ext cx="378618" cy="442912"/>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948860" y="1265892"/>
        <a:ext cx="265033" cy="265748"/>
      </dsp:txXfrm>
    </dsp:sp>
    <dsp:sp modelId="{E836FCE5-C161-4271-89C1-5CA870D71030}">
      <dsp:nvSpPr>
        <dsp:cNvPr id="0" name=""/>
        <dsp:cNvSpPr/>
      </dsp:nvSpPr>
      <dsp:spPr>
        <a:xfrm>
          <a:off x="2506072" y="862985"/>
          <a:ext cx="1785936" cy="1071562"/>
        </a:xfrm>
        <a:prstGeom prst="roundRect">
          <a:avLst>
            <a:gd name="adj" fmla="val 10000"/>
          </a:avLst>
        </a:prstGeom>
        <a:solidFill>
          <a:schemeClr val="accent5">
            <a:shade val="80000"/>
            <a:hueOff val="33908"/>
            <a:satOff val="647"/>
            <a:lumOff val="28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SpaceX REST API returns response</a:t>
          </a:r>
          <a:endParaRPr lang="en-US" sz="1000" kern="1200" dirty="0"/>
        </a:p>
      </dsp:txBody>
      <dsp:txXfrm>
        <a:off x="2537457" y="894370"/>
        <a:ext cx="1723166" cy="1008792"/>
      </dsp:txXfrm>
    </dsp:sp>
    <dsp:sp modelId="{C38D0121-A784-4199-99BF-909F51680EEA}">
      <dsp:nvSpPr>
        <dsp:cNvPr id="0" name=""/>
        <dsp:cNvSpPr/>
      </dsp:nvSpPr>
      <dsp:spPr>
        <a:xfrm>
          <a:off x="4449172" y="1177310"/>
          <a:ext cx="378618" cy="442912"/>
        </a:xfrm>
        <a:prstGeom prst="rightArrow">
          <a:avLst>
            <a:gd name="adj1" fmla="val 60000"/>
            <a:gd name="adj2" fmla="val 50000"/>
          </a:avLst>
        </a:prstGeom>
        <a:solidFill>
          <a:schemeClr val="accent5">
            <a:shade val="90000"/>
            <a:hueOff val="38756"/>
            <a:satOff val="-89"/>
            <a:lumOff val="28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449172" y="1265892"/>
        <a:ext cx="265033" cy="265748"/>
      </dsp:txXfrm>
    </dsp:sp>
    <dsp:sp modelId="{5DA0D2E6-9D1F-42CC-8E1A-536103EF4AFD}">
      <dsp:nvSpPr>
        <dsp:cNvPr id="0" name=""/>
        <dsp:cNvSpPr/>
      </dsp:nvSpPr>
      <dsp:spPr>
        <a:xfrm>
          <a:off x="5006384" y="862985"/>
          <a:ext cx="1785936" cy="1071562"/>
        </a:xfrm>
        <a:prstGeom prst="roundRect">
          <a:avLst>
            <a:gd name="adj" fmla="val 10000"/>
          </a:avLst>
        </a:prstGeom>
        <a:solidFill>
          <a:schemeClr val="accent5">
            <a:shade val="80000"/>
            <a:hueOff val="67816"/>
            <a:satOff val="1294"/>
            <a:lumOff val="5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List of JSON objects</a:t>
          </a:r>
          <a:endParaRPr lang="en-US" sz="1000" kern="1200" dirty="0"/>
        </a:p>
      </dsp:txBody>
      <dsp:txXfrm>
        <a:off x="5037769" y="894370"/>
        <a:ext cx="1723166" cy="1008792"/>
      </dsp:txXfrm>
    </dsp:sp>
    <dsp:sp modelId="{8EC2C1C8-E170-4D32-B2AF-A3FEE535CD72}">
      <dsp:nvSpPr>
        <dsp:cNvPr id="0" name=""/>
        <dsp:cNvSpPr/>
      </dsp:nvSpPr>
      <dsp:spPr>
        <a:xfrm>
          <a:off x="6949483" y="1177310"/>
          <a:ext cx="378618" cy="442912"/>
        </a:xfrm>
        <a:prstGeom prst="rightArrow">
          <a:avLst>
            <a:gd name="adj1" fmla="val 60000"/>
            <a:gd name="adj2" fmla="val 50000"/>
          </a:avLst>
        </a:prstGeom>
        <a:solidFill>
          <a:schemeClr val="accent5">
            <a:shade val="90000"/>
            <a:hueOff val="77513"/>
            <a:satOff val="-179"/>
            <a:lumOff val="567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949483" y="1265892"/>
        <a:ext cx="265033" cy="265748"/>
      </dsp:txXfrm>
    </dsp:sp>
    <dsp:sp modelId="{80ECFE2B-8C74-46E9-ADA0-4270C99A955D}">
      <dsp:nvSpPr>
        <dsp:cNvPr id="0" name=""/>
        <dsp:cNvSpPr/>
      </dsp:nvSpPr>
      <dsp:spPr>
        <a:xfrm>
          <a:off x="7506696" y="862985"/>
          <a:ext cx="1785936" cy="1071562"/>
        </a:xfrm>
        <a:prstGeom prst="roundRect">
          <a:avLst>
            <a:gd name="adj" fmla="val 10000"/>
          </a:avLst>
        </a:prstGeom>
        <a:solidFill>
          <a:schemeClr val="accent5">
            <a:shade val="80000"/>
            <a:hueOff val="101724"/>
            <a:satOff val="1941"/>
            <a:lumOff val="8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Decode list of JSON object to JSON</a:t>
          </a:r>
        </a:p>
      </dsp:txBody>
      <dsp:txXfrm>
        <a:off x="7538081" y="894370"/>
        <a:ext cx="1723166" cy="1008792"/>
      </dsp:txXfrm>
    </dsp:sp>
    <dsp:sp modelId="{7021B564-C13F-48AF-A30B-BC4F2FD5E131}">
      <dsp:nvSpPr>
        <dsp:cNvPr id="0" name=""/>
        <dsp:cNvSpPr/>
      </dsp:nvSpPr>
      <dsp:spPr>
        <a:xfrm>
          <a:off x="9449795" y="1177310"/>
          <a:ext cx="378618" cy="442912"/>
        </a:xfrm>
        <a:prstGeom prst="rightArrow">
          <a:avLst>
            <a:gd name="adj1" fmla="val 60000"/>
            <a:gd name="adj2" fmla="val 50000"/>
          </a:avLst>
        </a:prstGeom>
        <a:solidFill>
          <a:schemeClr val="accent5">
            <a:shade val="90000"/>
            <a:hueOff val="116269"/>
            <a:satOff val="-268"/>
            <a:lumOff val="851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9449795" y="1265892"/>
        <a:ext cx="265033" cy="265748"/>
      </dsp:txXfrm>
    </dsp:sp>
    <dsp:sp modelId="{304A31E0-3CBD-4A64-9852-0127CE0D6818}">
      <dsp:nvSpPr>
        <dsp:cNvPr id="0" name=""/>
        <dsp:cNvSpPr/>
      </dsp:nvSpPr>
      <dsp:spPr>
        <a:xfrm>
          <a:off x="10007007" y="862985"/>
          <a:ext cx="1785936" cy="1071562"/>
        </a:xfrm>
        <a:prstGeom prst="roundRect">
          <a:avLst>
            <a:gd name="adj" fmla="val 10000"/>
          </a:avLst>
        </a:prstGeom>
        <a:solidFill>
          <a:schemeClr val="accent5">
            <a:shade val="80000"/>
            <a:hueOff val="135632"/>
            <a:satOff val="2588"/>
            <a:lumOff val="114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Convert to Pandas Dataframe using json_normalize()</a:t>
          </a:r>
          <a:endParaRPr lang="en-US" sz="1000" kern="1200" dirty="0"/>
        </a:p>
      </dsp:txBody>
      <dsp:txXfrm>
        <a:off x="10038392" y="894370"/>
        <a:ext cx="1723166" cy="1008792"/>
      </dsp:txXfrm>
    </dsp:sp>
    <dsp:sp modelId="{8B76CF52-A806-4416-967E-5D6B9BEEB6A0}">
      <dsp:nvSpPr>
        <dsp:cNvPr id="0" name=""/>
        <dsp:cNvSpPr/>
      </dsp:nvSpPr>
      <dsp:spPr>
        <a:xfrm rot="5400000">
          <a:off x="10710667" y="2059563"/>
          <a:ext cx="378618" cy="442912"/>
        </a:xfrm>
        <a:prstGeom prst="rightArrow">
          <a:avLst>
            <a:gd name="adj1" fmla="val 60000"/>
            <a:gd name="adj2" fmla="val 50000"/>
          </a:avLst>
        </a:prstGeom>
        <a:solidFill>
          <a:schemeClr val="accent5">
            <a:shade val="90000"/>
            <a:hueOff val="155025"/>
            <a:satOff val="-358"/>
            <a:lumOff val="1135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0767103" y="2091710"/>
        <a:ext cx="265748" cy="265033"/>
      </dsp:txXfrm>
    </dsp:sp>
    <dsp:sp modelId="{CF9BFD02-1C52-4808-A1DD-171FE2E63028}">
      <dsp:nvSpPr>
        <dsp:cNvPr id="0" name=""/>
        <dsp:cNvSpPr/>
      </dsp:nvSpPr>
      <dsp:spPr>
        <a:xfrm>
          <a:off x="10007007" y="2648922"/>
          <a:ext cx="1785936" cy="1071562"/>
        </a:xfrm>
        <a:prstGeom prst="roundRect">
          <a:avLst>
            <a:gd name="adj" fmla="val 10000"/>
          </a:avLst>
        </a:prstGeom>
        <a:solidFill>
          <a:schemeClr val="accent5">
            <a:shade val="80000"/>
            <a:hueOff val="169540"/>
            <a:satOff val="3234"/>
            <a:lumOff val="142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err="1">
              <a:latin typeface="Calibri Light" panose="020F0302020204030204"/>
            </a:rPr>
            <a:t>Dataframe</a:t>
          </a:r>
          <a:r>
            <a:rPr lang="en-US" sz="1000" kern="1200" dirty="0">
              <a:latin typeface="Calibri Light" panose="020F0302020204030204"/>
            </a:rPr>
            <a:t> of data created with records of data being ID numbers</a:t>
          </a:r>
          <a:endParaRPr lang="en-US" sz="1000" kern="1200" dirty="0"/>
        </a:p>
      </dsp:txBody>
      <dsp:txXfrm>
        <a:off x="10038392" y="2680307"/>
        <a:ext cx="1723166" cy="1008792"/>
      </dsp:txXfrm>
    </dsp:sp>
    <dsp:sp modelId="{FBB967F9-A833-491B-A65D-979366C41CCE}">
      <dsp:nvSpPr>
        <dsp:cNvPr id="0" name=""/>
        <dsp:cNvSpPr/>
      </dsp:nvSpPr>
      <dsp:spPr>
        <a:xfrm rot="10800000">
          <a:off x="9471226" y="2963247"/>
          <a:ext cx="378618" cy="442912"/>
        </a:xfrm>
        <a:prstGeom prst="rightArrow">
          <a:avLst>
            <a:gd name="adj1" fmla="val 60000"/>
            <a:gd name="adj2" fmla="val 50000"/>
          </a:avLst>
        </a:prstGeom>
        <a:solidFill>
          <a:schemeClr val="accent5">
            <a:shade val="90000"/>
            <a:hueOff val="193782"/>
            <a:satOff val="-447"/>
            <a:lumOff val="141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9584811" y="3051829"/>
        <a:ext cx="265033" cy="265748"/>
      </dsp:txXfrm>
    </dsp:sp>
    <dsp:sp modelId="{B3B8BCBA-A32A-4C53-B330-2B5B63E959ED}">
      <dsp:nvSpPr>
        <dsp:cNvPr id="0" name=""/>
        <dsp:cNvSpPr/>
      </dsp:nvSpPr>
      <dsp:spPr>
        <a:xfrm>
          <a:off x="7506696" y="2648922"/>
          <a:ext cx="1785936" cy="1071562"/>
        </a:xfrm>
        <a:prstGeom prst="roundRect">
          <a:avLst>
            <a:gd name="adj" fmla="val 10000"/>
          </a:avLst>
        </a:prstGeom>
        <a:solidFill>
          <a:schemeClr val="accent5">
            <a:shade val="80000"/>
            <a:hueOff val="203448"/>
            <a:satOff val="3881"/>
            <a:lumOff val="17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Send get request to API again to fetch data associated to launch site, payload and core information using their ID numbers from the dataset and save columns as list.</a:t>
          </a:r>
        </a:p>
      </dsp:txBody>
      <dsp:txXfrm>
        <a:off x="7538081" y="2680307"/>
        <a:ext cx="1723166" cy="1008792"/>
      </dsp:txXfrm>
    </dsp:sp>
    <dsp:sp modelId="{088C5280-6E61-4509-8E64-D90FFA7B86DB}">
      <dsp:nvSpPr>
        <dsp:cNvPr id="0" name=""/>
        <dsp:cNvSpPr/>
      </dsp:nvSpPr>
      <dsp:spPr>
        <a:xfrm rot="10800000">
          <a:off x="6970915" y="2963247"/>
          <a:ext cx="378618" cy="442912"/>
        </a:xfrm>
        <a:prstGeom prst="rightArrow">
          <a:avLst>
            <a:gd name="adj1" fmla="val 60000"/>
            <a:gd name="adj2" fmla="val 50000"/>
          </a:avLst>
        </a:prstGeom>
        <a:solidFill>
          <a:schemeClr val="accent5">
            <a:shade val="90000"/>
            <a:hueOff val="232538"/>
            <a:satOff val="-537"/>
            <a:lumOff val="1703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7084500" y="3051829"/>
        <a:ext cx="265033" cy="265748"/>
      </dsp:txXfrm>
    </dsp:sp>
    <dsp:sp modelId="{0482427B-F631-4411-94DA-E28CC11EFEAC}">
      <dsp:nvSpPr>
        <dsp:cNvPr id="0" name=""/>
        <dsp:cNvSpPr/>
      </dsp:nvSpPr>
      <dsp:spPr>
        <a:xfrm>
          <a:off x="5006384" y="2648922"/>
          <a:ext cx="1785936" cy="1071562"/>
        </a:xfrm>
        <a:prstGeom prst="roundRect">
          <a:avLst>
            <a:gd name="adj" fmla="val 10000"/>
          </a:avLst>
        </a:prstGeom>
        <a:solidFill>
          <a:schemeClr val="accent5">
            <a:shade val="80000"/>
            <a:hueOff val="237355"/>
            <a:satOff val="4528"/>
            <a:lumOff val="199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Combine columns to dictionary</a:t>
          </a:r>
        </a:p>
      </dsp:txBody>
      <dsp:txXfrm>
        <a:off x="5037769" y="2680307"/>
        <a:ext cx="1723166" cy="1008792"/>
      </dsp:txXfrm>
    </dsp:sp>
    <dsp:sp modelId="{463DD0CC-D718-4DE8-A58C-4DA84D8FD4F6}">
      <dsp:nvSpPr>
        <dsp:cNvPr id="0" name=""/>
        <dsp:cNvSpPr/>
      </dsp:nvSpPr>
      <dsp:spPr>
        <a:xfrm rot="10800000">
          <a:off x="4470603" y="2963247"/>
          <a:ext cx="378618" cy="442912"/>
        </a:xfrm>
        <a:prstGeom prst="rightArrow">
          <a:avLst>
            <a:gd name="adj1" fmla="val 60000"/>
            <a:gd name="adj2" fmla="val 50000"/>
          </a:avLst>
        </a:prstGeom>
        <a:solidFill>
          <a:schemeClr val="accent5">
            <a:shade val="90000"/>
            <a:hueOff val="271295"/>
            <a:satOff val="-626"/>
            <a:lumOff val="198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4584188" y="3051829"/>
        <a:ext cx="265033" cy="265748"/>
      </dsp:txXfrm>
    </dsp:sp>
    <dsp:sp modelId="{D22366BF-1D9E-47AC-A226-CDC505D0543E}">
      <dsp:nvSpPr>
        <dsp:cNvPr id="0" name=""/>
        <dsp:cNvSpPr/>
      </dsp:nvSpPr>
      <dsp:spPr>
        <a:xfrm>
          <a:off x="2506072" y="2648922"/>
          <a:ext cx="1785936" cy="1071562"/>
        </a:xfrm>
        <a:prstGeom prst="roundRect">
          <a:avLst>
            <a:gd name="adj" fmla="val 10000"/>
          </a:avLst>
        </a:prstGeom>
        <a:solidFill>
          <a:schemeClr val="accent5">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Convert dictionary to pandas dataframe</a:t>
          </a:r>
        </a:p>
      </dsp:txBody>
      <dsp:txXfrm>
        <a:off x="2537457" y="2680307"/>
        <a:ext cx="1723166" cy="1008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B03FF-C047-41E4-96DC-D903171F308E}">
      <dsp:nvSpPr>
        <dsp:cNvPr id="0" name=""/>
        <dsp:cNvSpPr/>
      </dsp:nvSpPr>
      <dsp:spPr>
        <a:xfrm>
          <a:off x="4853" y="512078"/>
          <a:ext cx="2122152" cy="1273291"/>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Send HTTP get request to Wiki web page </a:t>
          </a:r>
        </a:p>
      </dsp:txBody>
      <dsp:txXfrm>
        <a:off x="42146" y="549371"/>
        <a:ext cx="2047566" cy="1198705"/>
      </dsp:txXfrm>
    </dsp:sp>
    <dsp:sp modelId="{63FA8E87-444D-4872-A56C-AE13D94D844A}">
      <dsp:nvSpPr>
        <dsp:cNvPr id="0" name=""/>
        <dsp:cNvSpPr/>
      </dsp:nvSpPr>
      <dsp:spPr>
        <a:xfrm>
          <a:off x="2313755" y="885576"/>
          <a:ext cx="449896" cy="52629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13755" y="990835"/>
        <a:ext cx="314927" cy="315775"/>
      </dsp:txXfrm>
    </dsp:sp>
    <dsp:sp modelId="{2EF7E8A5-8D85-4D18-99D0-A1B3CB84B788}">
      <dsp:nvSpPr>
        <dsp:cNvPr id="0" name=""/>
        <dsp:cNvSpPr/>
      </dsp:nvSpPr>
      <dsp:spPr>
        <a:xfrm>
          <a:off x="2975867" y="512078"/>
          <a:ext cx="2122152" cy="1273291"/>
        </a:xfrm>
        <a:prstGeom prst="roundRect">
          <a:avLst>
            <a:gd name="adj" fmla="val 10000"/>
          </a:avLst>
        </a:prstGeom>
        <a:solidFill>
          <a:schemeClr val="accent1">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Web page returns HTML response</a:t>
          </a:r>
          <a:endParaRPr lang="en-US" sz="1500" kern="1200" dirty="0"/>
        </a:p>
      </dsp:txBody>
      <dsp:txXfrm>
        <a:off x="3013160" y="549371"/>
        <a:ext cx="2047566" cy="1198705"/>
      </dsp:txXfrm>
    </dsp:sp>
    <dsp:sp modelId="{1FB7E74B-7AF9-4197-8E4C-C4E759698043}">
      <dsp:nvSpPr>
        <dsp:cNvPr id="0" name=""/>
        <dsp:cNvSpPr/>
      </dsp:nvSpPr>
      <dsp:spPr>
        <a:xfrm>
          <a:off x="5284768" y="885576"/>
          <a:ext cx="449896" cy="526293"/>
        </a:xfrm>
        <a:prstGeom prst="rightArrow">
          <a:avLst>
            <a:gd name="adj1" fmla="val 60000"/>
            <a:gd name="adj2" fmla="val 50000"/>
          </a:avLst>
        </a:prstGeom>
        <a:solidFill>
          <a:schemeClr val="accent1">
            <a:shade val="90000"/>
            <a:hueOff val="69238"/>
            <a:satOff val="-1479"/>
            <a:lumOff val="55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284768" y="990835"/>
        <a:ext cx="314927" cy="315775"/>
      </dsp:txXfrm>
    </dsp:sp>
    <dsp:sp modelId="{866498E1-0656-4CB7-A349-B00E495F7F9B}">
      <dsp:nvSpPr>
        <dsp:cNvPr id="0" name=""/>
        <dsp:cNvSpPr/>
      </dsp:nvSpPr>
      <dsp:spPr>
        <a:xfrm>
          <a:off x="5946880" y="512078"/>
          <a:ext cx="2122152" cy="1273291"/>
        </a:xfrm>
        <a:prstGeom prst="roundRect">
          <a:avLst>
            <a:gd name="adj" fmla="val 10000"/>
          </a:avLst>
        </a:prstGeom>
        <a:solidFill>
          <a:schemeClr val="accent1">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Create soup HTML parser object using </a:t>
          </a:r>
          <a:r>
            <a:rPr lang="en-US" sz="1500" kern="1200" dirty="0" err="1">
              <a:latin typeface="Calibri Light" panose="020F0302020204030204"/>
            </a:rPr>
            <a:t>BeautifulSoup</a:t>
          </a:r>
          <a:r>
            <a:rPr lang="en-US" sz="1500" kern="1200" dirty="0">
              <a:latin typeface="Calibri Light" panose="020F0302020204030204"/>
            </a:rPr>
            <a:t> function</a:t>
          </a:r>
        </a:p>
      </dsp:txBody>
      <dsp:txXfrm>
        <a:off x="5984173" y="549371"/>
        <a:ext cx="2047566" cy="1198705"/>
      </dsp:txXfrm>
    </dsp:sp>
    <dsp:sp modelId="{750EA7E3-8947-46C1-85D2-8C539B1B06BB}">
      <dsp:nvSpPr>
        <dsp:cNvPr id="0" name=""/>
        <dsp:cNvSpPr/>
      </dsp:nvSpPr>
      <dsp:spPr>
        <a:xfrm>
          <a:off x="8255782" y="885576"/>
          <a:ext cx="449896" cy="526293"/>
        </a:xfrm>
        <a:prstGeom prst="rightArrow">
          <a:avLst>
            <a:gd name="adj1" fmla="val 60000"/>
            <a:gd name="adj2" fmla="val 50000"/>
          </a:avLst>
        </a:prstGeom>
        <a:solidFill>
          <a:schemeClr val="accent1">
            <a:shade val="90000"/>
            <a:hueOff val="138475"/>
            <a:satOff val="-2957"/>
            <a:lumOff val="110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255782" y="990835"/>
        <a:ext cx="314927" cy="315775"/>
      </dsp:txXfrm>
    </dsp:sp>
    <dsp:sp modelId="{80ECFE2B-8C74-46E9-ADA0-4270C99A955D}">
      <dsp:nvSpPr>
        <dsp:cNvPr id="0" name=""/>
        <dsp:cNvSpPr/>
      </dsp:nvSpPr>
      <dsp:spPr>
        <a:xfrm>
          <a:off x="8917893" y="512078"/>
          <a:ext cx="2122152" cy="1273291"/>
        </a:xfrm>
        <a:prstGeom prst="roundRect">
          <a:avLst>
            <a:gd name="adj" fmla="val 10000"/>
          </a:avLst>
        </a:prstGeom>
        <a:solidFill>
          <a:schemeClr val="accent1">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Navigate HTML tree using the </a:t>
          </a:r>
          <a:r>
            <a:rPr lang="en-US" sz="1500" kern="1200" dirty="0" err="1">
              <a:latin typeface="Calibri Light" panose="020F0302020204030204"/>
            </a:rPr>
            <a:t>find_all</a:t>
          </a:r>
          <a:r>
            <a:rPr lang="en-US" sz="1500" kern="1200" dirty="0">
              <a:latin typeface="Calibri Light" panose="020F0302020204030204"/>
            </a:rPr>
            <a:t> function to find the table containing Falcon 9 launch data</a:t>
          </a:r>
          <a:endParaRPr lang="en-US" sz="1500" kern="1200" dirty="0"/>
        </a:p>
      </dsp:txBody>
      <dsp:txXfrm>
        <a:off x="8955186" y="549371"/>
        <a:ext cx="2047566" cy="1198705"/>
      </dsp:txXfrm>
    </dsp:sp>
    <dsp:sp modelId="{7021B564-C13F-48AF-A30B-BC4F2FD5E131}">
      <dsp:nvSpPr>
        <dsp:cNvPr id="0" name=""/>
        <dsp:cNvSpPr/>
      </dsp:nvSpPr>
      <dsp:spPr>
        <a:xfrm rot="5400000">
          <a:off x="9754021" y="1933920"/>
          <a:ext cx="449896" cy="526293"/>
        </a:xfrm>
        <a:prstGeom prst="rightArrow">
          <a:avLst>
            <a:gd name="adj1" fmla="val 60000"/>
            <a:gd name="adj2" fmla="val 50000"/>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9821082" y="1972119"/>
        <a:ext cx="315775" cy="314927"/>
      </dsp:txXfrm>
    </dsp:sp>
    <dsp:sp modelId="{304A31E0-3CBD-4A64-9852-0127CE0D6818}">
      <dsp:nvSpPr>
        <dsp:cNvPr id="0" name=""/>
        <dsp:cNvSpPr/>
      </dsp:nvSpPr>
      <dsp:spPr>
        <a:xfrm>
          <a:off x="8917893" y="2634230"/>
          <a:ext cx="2122152" cy="1273291"/>
        </a:xfrm>
        <a:prstGeom prst="roundRect">
          <a:avLst>
            <a:gd name="adj" fmla="val 10000"/>
          </a:avLst>
        </a:prstGeom>
        <a:solidFill>
          <a:schemeClr val="accent1">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Iterate through HTML table headers to parse column names</a:t>
          </a:r>
          <a:endParaRPr lang="en-US" sz="1500" kern="1200" dirty="0"/>
        </a:p>
      </dsp:txBody>
      <dsp:txXfrm>
        <a:off x="8955186" y="2671523"/>
        <a:ext cx="2047566" cy="1198705"/>
      </dsp:txXfrm>
    </dsp:sp>
    <dsp:sp modelId="{8B76CF52-A806-4416-967E-5D6B9BEEB6A0}">
      <dsp:nvSpPr>
        <dsp:cNvPr id="0" name=""/>
        <dsp:cNvSpPr/>
      </dsp:nvSpPr>
      <dsp:spPr>
        <a:xfrm rot="10800000">
          <a:off x="8281248" y="3007729"/>
          <a:ext cx="449896" cy="526293"/>
        </a:xfrm>
        <a:prstGeom prst="rightArrow">
          <a:avLst>
            <a:gd name="adj1" fmla="val 60000"/>
            <a:gd name="adj2" fmla="val 50000"/>
          </a:avLst>
        </a:prstGeom>
        <a:solidFill>
          <a:schemeClr val="accent1">
            <a:shade val="90000"/>
            <a:hueOff val="276951"/>
            <a:satOff val="-5914"/>
            <a:lumOff val="220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8416217" y="3112988"/>
        <a:ext cx="314927" cy="315775"/>
      </dsp:txXfrm>
    </dsp:sp>
    <dsp:sp modelId="{9F3CDC80-54D9-466C-B453-0DEBAF673338}">
      <dsp:nvSpPr>
        <dsp:cNvPr id="0" name=""/>
        <dsp:cNvSpPr/>
      </dsp:nvSpPr>
      <dsp:spPr>
        <a:xfrm>
          <a:off x="5946880" y="2634230"/>
          <a:ext cx="2122152" cy="1273291"/>
        </a:xfrm>
        <a:prstGeom prst="roundRect">
          <a:avLst>
            <a:gd name="adj" fmla="val 10000"/>
          </a:avLst>
        </a:prstGeom>
        <a:solidFill>
          <a:schemeClr val="accent1">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Create an empty dictionary using column names as keys</a:t>
          </a:r>
        </a:p>
      </dsp:txBody>
      <dsp:txXfrm>
        <a:off x="5984173" y="2671523"/>
        <a:ext cx="2047566" cy="1198705"/>
      </dsp:txXfrm>
    </dsp:sp>
    <dsp:sp modelId="{79BA262C-5D08-4CD7-A211-D0B1052C5332}">
      <dsp:nvSpPr>
        <dsp:cNvPr id="0" name=""/>
        <dsp:cNvSpPr/>
      </dsp:nvSpPr>
      <dsp:spPr>
        <a:xfrm rot="10800000">
          <a:off x="5310234" y="3007729"/>
          <a:ext cx="449896" cy="526293"/>
        </a:xfrm>
        <a:prstGeom prst="rightArrow">
          <a:avLst>
            <a:gd name="adj1" fmla="val 60000"/>
            <a:gd name="adj2" fmla="val 50000"/>
          </a:avLst>
        </a:prstGeom>
        <a:solidFill>
          <a:schemeClr val="accent1">
            <a:shade val="90000"/>
            <a:hueOff val="346188"/>
            <a:satOff val="-7393"/>
            <a:lumOff val="275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445203" y="3112988"/>
        <a:ext cx="314927" cy="315775"/>
      </dsp:txXfrm>
    </dsp:sp>
    <dsp:sp modelId="{B3B8BCBA-A32A-4C53-B330-2B5B63E959ED}">
      <dsp:nvSpPr>
        <dsp:cNvPr id="0" name=""/>
        <dsp:cNvSpPr/>
      </dsp:nvSpPr>
      <dsp:spPr>
        <a:xfrm>
          <a:off x="2975867" y="2634230"/>
          <a:ext cx="2122152" cy="1273291"/>
        </a:xfrm>
        <a:prstGeom prst="roundRect">
          <a:avLst>
            <a:gd name="adj" fmla="val 10000"/>
          </a:avLst>
        </a:prstGeom>
        <a:solidFill>
          <a:schemeClr val="accent1">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Obtain records of data for each columns by parsing table rows </a:t>
          </a:r>
          <a:endParaRPr lang="en-US" sz="1500" kern="1200" dirty="0"/>
        </a:p>
      </dsp:txBody>
      <dsp:txXfrm>
        <a:off x="3013160" y="2671523"/>
        <a:ext cx="2047566" cy="1198705"/>
      </dsp:txXfrm>
    </dsp:sp>
    <dsp:sp modelId="{088C5280-6E61-4509-8E64-D90FFA7B86DB}">
      <dsp:nvSpPr>
        <dsp:cNvPr id="0" name=""/>
        <dsp:cNvSpPr/>
      </dsp:nvSpPr>
      <dsp:spPr>
        <a:xfrm rot="10800000">
          <a:off x="2339221" y="3007729"/>
          <a:ext cx="449896" cy="526293"/>
        </a:xfrm>
        <a:prstGeom prst="rightArrow">
          <a:avLst>
            <a:gd name="adj1" fmla="val 60000"/>
            <a:gd name="adj2" fmla="val 50000"/>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474190" y="3112988"/>
        <a:ext cx="314927" cy="315775"/>
      </dsp:txXfrm>
    </dsp:sp>
    <dsp:sp modelId="{D22366BF-1D9E-47AC-A226-CDC505D0543E}">
      <dsp:nvSpPr>
        <dsp:cNvPr id="0" name=""/>
        <dsp:cNvSpPr/>
      </dsp:nvSpPr>
      <dsp:spPr>
        <a:xfrm>
          <a:off x="4853" y="2634230"/>
          <a:ext cx="2122152" cy="1273291"/>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Convert dictionary to pandas dataframe</a:t>
          </a:r>
        </a:p>
      </dsp:txBody>
      <dsp:txXfrm>
        <a:off x="42146" y="2671523"/>
        <a:ext cx="2047566" cy="11987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1723B-49AA-4B12-9E65-1CDAEAC6C6AD}">
      <dsp:nvSpPr>
        <dsp:cNvPr id="0" name=""/>
        <dsp:cNvSpPr/>
      </dsp:nvSpPr>
      <dsp:spPr>
        <a:xfrm>
          <a:off x="904048" y="1280"/>
          <a:ext cx="1582009" cy="949205"/>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rtl="0">
            <a:lnSpc>
              <a:spcPct val="90000"/>
            </a:lnSpc>
            <a:spcBef>
              <a:spcPct val="0"/>
            </a:spcBef>
            <a:spcAft>
              <a:spcPct val="35000"/>
            </a:spcAft>
            <a:buNone/>
          </a:pPr>
          <a:r>
            <a:rPr lang="en-US" sz="900" kern="1200" dirty="0">
              <a:latin typeface="Calibri Light" panose="020F0302020204030204"/>
            </a:rPr>
            <a:t>1 - Get</a:t>
          </a:r>
          <a:r>
            <a:rPr lang="en-US" sz="900" kern="1200" dirty="0"/>
            <a:t> more data from API using ID numbers from initial Dataset:</a:t>
          </a:r>
        </a:p>
      </dsp:txBody>
      <dsp:txXfrm>
        <a:off x="931849" y="29081"/>
        <a:ext cx="1526407" cy="893603"/>
      </dsp:txXfrm>
    </dsp:sp>
    <dsp:sp modelId="{DD3CEFC8-6276-45A5-A03C-4C3E1C917820}">
      <dsp:nvSpPr>
        <dsp:cNvPr id="0" name=""/>
        <dsp:cNvSpPr/>
      </dsp:nvSpPr>
      <dsp:spPr>
        <a:xfrm>
          <a:off x="2625274" y="279714"/>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625274" y="358182"/>
        <a:ext cx="234770" cy="235402"/>
      </dsp:txXfrm>
    </dsp:sp>
    <dsp:sp modelId="{63FB03FF-C047-41E4-96DC-D903171F308E}">
      <dsp:nvSpPr>
        <dsp:cNvPr id="0" name=""/>
        <dsp:cNvSpPr/>
      </dsp:nvSpPr>
      <dsp:spPr>
        <a:xfrm>
          <a:off x="3118861" y="1280"/>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Calibri Light" panose="020F0302020204030204"/>
            </a:rPr>
            <a:t>Send get request to API using IDs from dataset of columns rocket, payload, launchpad and cores</a:t>
          </a:r>
          <a:endParaRPr lang="en-US" sz="900" kern="1200" dirty="0"/>
        </a:p>
      </dsp:txBody>
      <dsp:txXfrm>
        <a:off x="3146662" y="29081"/>
        <a:ext cx="1526407" cy="893603"/>
      </dsp:txXfrm>
    </dsp:sp>
    <dsp:sp modelId="{63FA8E87-444D-4872-A56C-AE13D94D844A}">
      <dsp:nvSpPr>
        <dsp:cNvPr id="0" name=""/>
        <dsp:cNvSpPr/>
      </dsp:nvSpPr>
      <dsp:spPr>
        <a:xfrm>
          <a:off x="4840087" y="279714"/>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840087" y="358182"/>
        <a:ext cx="234770" cy="235402"/>
      </dsp:txXfrm>
    </dsp:sp>
    <dsp:sp modelId="{2EF7E8A5-8D85-4D18-99D0-A1B3CB84B788}">
      <dsp:nvSpPr>
        <dsp:cNvPr id="0" name=""/>
        <dsp:cNvSpPr/>
      </dsp:nvSpPr>
      <dsp:spPr>
        <a:xfrm>
          <a:off x="5333674" y="1280"/>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Store response data as list for each new column</a:t>
          </a:r>
          <a:endParaRPr lang="en-US" sz="900" kern="1200" dirty="0"/>
        </a:p>
      </dsp:txBody>
      <dsp:txXfrm>
        <a:off x="5361475" y="29081"/>
        <a:ext cx="1526407" cy="893603"/>
      </dsp:txXfrm>
    </dsp:sp>
    <dsp:sp modelId="{1FB7E74B-7AF9-4197-8E4C-C4E759698043}">
      <dsp:nvSpPr>
        <dsp:cNvPr id="0" name=""/>
        <dsp:cNvSpPr/>
      </dsp:nvSpPr>
      <dsp:spPr>
        <a:xfrm>
          <a:off x="7054901" y="279714"/>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7054901" y="358182"/>
        <a:ext cx="234770" cy="235402"/>
      </dsp:txXfrm>
    </dsp:sp>
    <dsp:sp modelId="{866498E1-0656-4CB7-A349-B00E495F7F9B}">
      <dsp:nvSpPr>
        <dsp:cNvPr id="0" name=""/>
        <dsp:cNvSpPr/>
      </dsp:nvSpPr>
      <dsp:spPr>
        <a:xfrm>
          <a:off x="7548488" y="1280"/>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Combine columns into dictionary</a:t>
          </a:r>
        </a:p>
      </dsp:txBody>
      <dsp:txXfrm>
        <a:off x="7576289" y="29081"/>
        <a:ext cx="1526407" cy="893603"/>
      </dsp:txXfrm>
    </dsp:sp>
    <dsp:sp modelId="{750EA7E3-8947-46C1-85D2-8C539B1B06BB}">
      <dsp:nvSpPr>
        <dsp:cNvPr id="0" name=""/>
        <dsp:cNvSpPr/>
      </dsp:nvSpPr>
      <dsp:spPr>
        <a:xfrm>
          <a:off x="9269714" y="279714"/>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269714" y="358182"/>
        <a:ext cx="234770" cy="235402"/>
      </dsp:txXfrm>
    </dsp:sp>
    <dsp:sp modelId="{80ECFE2B-8C74-46E9-ADA0-4270C99A955D}">
      <dsp:nvSpPr>
        <dsp:cNvPr id="0" name=""/>
        <dsp:cNvSpPr/>
      </dsp:nvSpPr>
      <dsp:spPr>
        <a:xfrm>
          <a:off x="9763301" y="1280"/>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Convert dictionary to pandas dataframe</a:t>
          </a:r>
          <a:endParaRPr lang="en-US" sz="900" kern="1200" dirty="0"/>
        </a:p>
      </dsp:txBody>
      <dsp:txXfrm>
        <a:off x="9791102" y="29081"/>
        <a:ext cx="1526407" cy="893603"/>
      </dsp:txXfrm>
    </dsp:sp>
    <dsp:sp modelId="{FF6CBED8-317C-4996-B131-ABBFB99080EF}">
      <dsp:nvSpPr>
        <dsp:cNvPr id="0" name=""/>
        <dsp:cNvSpPr/>
      </dsp:nvSpPr>
      <dsp:spPr>
        <a:xfrm rot="5400000">
          <a:off x="10386613" y="1061227"/>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0436605" y="1089703"/>
        <a:ext cx="235402" cy="234770"/>
      </dsp:txXfrm>
    </dsp:sp>
    <dsp:sp modelId="{4AD3D2F5-D4BD-4D1A-86DF-4AA56262527D}">
      <dsp:nvSpPr>
        <dsp:cNvPr id="0" name=""/>
        <dsp:cNvSpPr/>
      </dsp:nvSpPr>
      <dsp:spPr>
        <a:xfrm>
          <a:off x="9763301" y="1583290"/>
          <a:ext cx="1582009" cy="949205"/>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2 - Remove</a:t>
          </a:r>
          <a:r>
            <a:rPr lang="en-US" sz="900" kern="1200" dirty="0"/>
            <a:t> record unrelated to falcon 9</a:t>
          </a:r>
          <a:r>
            <a:rPr lang="en-US" sz="900" kern="1200" dirty="0">
              <a:latin typeface="Calibri Light" panose="020F0302020204030204"/>
            </a:rPr>
            <a:t>:</a:t>
          </a:r>
        </a:p>
      </dsp:txBody>
      <dsp:txXfrm>
        <a:off x="9791102" y="1611091"/>
        <a:ext cx="1526407" cy="893603"/>
      </dsp:txXfrm>
    </dsp:sp>
    <dsp:sp modelId="{397778F0-C844-45C6-AF44-FB98A50E6538}">
      <dsp:nvSpPr>
        <dsp:cNvPr id="0" name=""/>
        <dsp:cNvSpPr/>
      </dsp:nvSpPr>
      <dsp:spPr>
        <a:xfrm rot="10800000">
          <a:off x="9288698" y="1861724"/>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9389314" y="1940192"/>
        <a:ext cx="234770" cy="235402"/>
      </dsp:txXfrm>
    </dsp:sp>
    <dsp:sp modelId="{AA5E260B-89B8-4BC8-88E3-E446BC3BC78C}">
      <dsp:nvSpPr>
        <dsp:cNvPr id="0" name=""/>
        <dsp:cNvSpPr/>
      </dsp:nvSpPr>
      <dsp:spPr>
        <a:xfrm>
          <a:off x="7548488" y="1583290"/>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Filter initial </a:t>
          </a:r>
          <a:r>
            <a:rPr lang="en-US" sz="900" kern="1200" dirty="0"/>
            <a:t>dataframe</a:t>
          </a:r>
          <a:r>
            <a:rPr lang="en-US" sz="900" kern="1200" dirty="0">
              <a:latin typeface="Calibri Light" panose="020F0302020204030204"/>
            </a:rPr>
            <a:t> </a:t>
          </a:r>
          <a:r>
            <a:rPr lang="en-US" sz="900" kern="1200" dirty="0"/>
            <a:t>column</a:t>
          </a:r>
          <a:r>
            <a:rPr lang="en-US" sz="900" kern="1200" dirty="0">
              <a:latin typeface="Calibri Light" panose="020F0302020204030204"/>
            </a:rPr>
            <a:t> </a:t>
          </a:r>
          <a:r>
            <a:rPr lang="en-US" sz="900" kern="1200" dirty="0"/>
            <a:t>BoosterVersion for records belonging to Falcon 9 only.</a:t>
          </a:r>
        </a:p>
      </dsp:txBody>
      <dsp:txXfrm>
        <a:off x="7576289" y="1611091"/>
        <a:ext cx="1526407" cy="893603"/>
      </dsp:txXfrm>
    </dsp:sp>
    <dsp:sp modelId="{CFC0C307-A403-4F77-84BF-3FA9E184370F}">
      <dsp:nvSpPr>
        <dsp:cNvPr id="0" name=""/>
        <dsp:cNvSpPr/>
      </dsp:nvSpPr>
      <dsp:spPr>
        <a:xfrm rot="10800000">
          <a:off x="7073885" y="1861724"/>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7174501" y="1940192"/>
        <a:ext cx="234770" cy="235402"/>
      </dsp:txXfrm>
    </dsp:sp>
    <dsp:sp modelId="{7AAF9D87-116D-45B5-BF96-4BB29640F09D}">
      <dsp:nvSpPr>
        <dsp:cNvPr id="0" name=""/>
        <dsp:cNvSpPr/>
      </dsp:nvSpPr>
      <dsp:spPr>
        <a:xfrm>
          <a:off x="5333674" y="1583290"/>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t>New dataframe with only</a:t>
          </a:r>
          <a:r>
            <a:rPr lang="en-US" sz="900" kern="1200" dirty="0">
              <a:latin typeface="Calibri Light" panose="020F0302020204030204"/>
            </a:rPr>
            <a:t> </a:t>
          </a:r>
          <a:r>
            <a:rPr lang="en-US" sz="900" kern="1200" dirty="0"/>
            <a:t>Falcon 9 launch data</a:t>
          </a:r>
        </a:p>
      </dsp:txBody>
      <dsp:txXfrm>
        <a:off x="5361475" y="1611091"/>
        <a:ext cx="1526407" cy="893603"/>
      </dsp:txXfrm>
    </dsp:sp>
    <dsp:sp modelId="{5D15243E-5602-49C1-8DE0-060DA49E93A7}">
      <dsp:nvSpPr>
        <dsp:cNvPr id="0" name=""/>
        <dsp:cNvSpPr/>
      </dsp:nvSpPr>
      <dsp:spPr>
        <a:xfrm rot="10800000">
          <a:off x="4859071" y="1861724"/>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959687" y="1940192"/>
        <a:ext cx="234770" cy="235402"/>
      </dsp:txXfrm>
    </dsp:sp>
    <dsp:sp modelId="{01F4B64E-A804-46E3-BFAE-4A4195061392}">
      <dsp:nvSpPr>
        <dsp:cNvPr id="0" name=""/>
        <dsp:cNvSpPr/>
      </dsp:nvSpPr>
      <dsp:spPr>
        <a:xfrm>
          <a:off x="3118861" y="1583290"/>
          <a:ext cx="1582009" cy="949205"/>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3 - Replace</a:t>
          </a:r>
          <a:r>
            <a:rPr lang="en-US" sz="900" kern="1200" dirty="0"/>
            <a:t> missing values </a:t>
          </a:r>
          <a:r>
            <a:rPr lang="en-US" sz="900" kern="1200" dirty="0">
              <a:latin typeface="Calibri Light" panose="020F0302020204030204"/>
            </a:rPr>
            <a:t>in PayloadMass</a:t>
          </a:r>
          <a:r>
            <a:rPr lang="en-US" sz="900" kern="1200" dirty="0"/>
            <a:t> column:</a:t>
          </a:r>
          <a:endParaRPr lang="en-US" sz="900" kern="1200" dirty="0">
            <a:latin typeface="Calibri Light" panose="020F0302020204030204"/>
          </a:endParaRPr>
        </a:p>
      </dsp:txBody>
      <dsp:txXfrm>
        <a:off x="3146662" y="1611091"/>
        <a:ext cx="1526407" cy="893603"/>
      </dsp:txXfrm>
    </dsp:sp>
    <dsp:sp modelId="{C69E0823-E6E9-4F98-99BD-107E3E892254}">
      <dsp:nvSpPr>
        <dsp:cNvPr id="0" name=""/>
        <dsp:cNvSpPr/>
      </dsp:nvSpPr>
      <dsp:spPr>
        <a:xfrm rot="10800000">
          <a:off x="2644258" y="1861724"/>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2744874" y="1940192"/>
        <a:ext cx="234770" cy="235402"/>
      </dsp:txXfrm>
    </dsp:sp>
    <dsp:sp modelId="{26AA6378-0D57-4C6E-B6AC-64AE396155AE}">
      <dsp:nvSpPr>
        <dsp:cNvPr id="0" name=""/>
        <dsp:cNvSpPr/>
      </dsp:nvSpPr>
      <dsp:spPr>
        <a:xfrm>
          <a:off x="904048" y="1583290"/>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t>Check and count Null records in each column of the dataframe using .isnull() and .sum() function</a:t>
          </a:r>
        </a:p>
      </dsp:txBody>
      <dsp:txXfrm>
        <a:off x="931849" y="1611091"/>
        <a:ext cx="1526407" cy="893603"/>
      </dsp:txXfrm>
    </dsp:sp>
    <dsp:sp modelId="{E30C13DB-27D0-491C-B9E0-74E6AAC6EE25}">
      <dsp:nvSpPr>
        <dsp:cNvPr id="0" name=""/>
        <dsp:cNvSpPr/>
      </dsp:nvSpPr>
      <dsp:spPr>
        <a:xfrm rot="5400000">
          <a:off x="1527359" y="2643236"/>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577351" y="2671712"/>
        <a:ext cx="235402" cy="234770"/>
      </dsp:txXfrm>
    </dsp:sp>
    <dsp:sp modelId="{10BC7E7E-DD9E-4A14-B38C-DC03B485DCC1}">
      <dsp:nvSpPr>
        <dsp:cNvPr id="0" name=""/>
        <dsp:cNvSpPr/>
      </dsp:nvSpPr>
      <dsp:spPr>
        <a:xfrm>
          <a:off x="904048" y="3165299"/>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Ignore landingPad Null values to signify landing pads weren't used</a:t>
          </a:r>
        </a:p>
      </dsp:txBody>
      <dsp:txXfrm>
        <a:off x="931849" y="3193100"/>
        <a:ext cx="1526407" cy="893603"/>
      </dsp:txXfrm>
    </dsp:sp>
    <dsp:sp modelId="{55CDD5BA-89E8-43D5-B95F-74C2D809A277}">
      <dsp:nvSpPr>
        <dsp:cNvPr id="0" name=""/>
        <dsp:cNvSpPr/>
      </dsp:nvSpPr>
      <dsp:spPr>
        <a:xfrm>
          <a:off x="2625274" y="3443733"/>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625274" y="3522201"/>
        <a:ext cx="234770" cy="235402"/>
      </dsp:txXfrm>
    </dsp:sp>
    <dsp:sp modelId="{9BAD9BFF-35D2-4B23-802E-F72A5520FD35}">
      <dsp:nvSpPr>
        <dsp:cNvPr id="0" name=""/>
        <dsp:cNvSpPr/>
      </dsp:nvSpPr>
      <dsp:spPr>
        <a:xfrm>
          <a:off x="3118861" y="3165299"/>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t>Calculate mean </a:t>
          </a:r>
          <a:r>
            <a:rPr lang="en-US" sz="900" kern="1200" dirty="0">
              <a:latin typeface="Calibri Light" panose="020F0302020204030204"/>
            </a:rPr>
            <a:t>of PayloadMass column</a:t>
          </a:r>
          <a:r>
            <a:rPr lang="en-US" sz="900" kern="1200" dirty="0"/>
            <a:t>, replace the Null values with its mean</a:t>
          </a:r>
        </a:p>
      </dsp:txBody>
      <dsp:txXfrm>
        <a:off x="3146662" y="3193100"/>
        <a:ext cx="1526407" cy="893603"/>
      </dsp:txXfrm>
    </dsp:sp>
    <dsp:sp modelId="{185FE075-2C78-4D76-97DE-88251E8EC879}">
      <dsp:nvSpPr>
        <dsp:cNvPr id="0" name=""/>
        <dsp:cNvSpPr/>
      </dsp:nvSpPr>
      <dsp:spPr>
        <a:xfrm>
          <a:off x="4840087" y="3443733"/>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840087" y="3522201"/>
        <a:ext cx="234770" cy="235402"/>
      </dsp:txXfrm>
    </dsp:sp>
    <dsp:sp modelId="{0A611CD2-ACE2-4E87-AF52-E9EFB4FBD204}">
      <dsp:nvSpPr>
        <dsp:cNvPr id="0" name=""/>
        <dsp:cNvSpPr/>
      </dsp:nvSpPr>
      <dsp:spPr>
        <a:xfrm>
          <a:off x="5333674" y="3165299"/>
          <a:ext cx="1582009" cy="949205"/>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4 - Replace</a:t>
          </a:r>
          <a:r>
            <a:rPr lang="en-US" sz="900" kern="1200" dirty="0"/>
            <a:t> mission outcome with categorical class values of 1 or 0:</a:t>
          </a:r>
        </a:p>
      </dsp:txBody>
      <dsp:txXfrm>
        <a:off x="5361475" y="3193100"/>
        <a:ext cx="1526407" cy="893603"/>
      </dsp:txXfrm>
    </dsp:sp>
    <dsp:sp modelId="{37345433-C5B5-4AE5-8539-1ECA157DBD1B}">
      <dsp:nvSpPr>
        <dsp:cNvPr id="0" name=""/>
        <dsp:cNvSpPr/>
      </dsp:nvSpPr>
      <dsp:spPr>
        <a:xfrm>
          <a:off x="7054901" y="3443733"/>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7054901" y="3522201"/>
        <a:ext cx="234770" cy="235402"/>
      </dsp:txXfrm>
    </dsp:sp>
    <dsp:sp modelId="{EA25EE36-12A7-49A0-887E-865B5A65EF5C}">
      <dsp:nvSpPr>
        <dsp:cNvPr id="0" name=""/>
        <dsp:cNvSpPr/>
      </dsp:nvSpPr>
      <dsp:spPr>
        <a:xfrm>
          <a:off x="7548488" y="3165299"/>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Create new column from the outcome columns and identify it as landing outcome</a:t>
          </a:r>
        </a:p>
      </dsp:txBody>
      <dsp:txXfrm>
        <a:off x="7576289" y="3193100"/>
        <a:ext cx="1526407" cy="893603"/>
      </dsp:txXfrm>
    </dsp:sp>
    <dsp:sp modelId="{917CEA71-3ADC-48DF-B136-022CB23B0028}">
      <dsp:nvSpPr>
        <dsp:cNvPr id="0" name=""/>
        <dsp:cNvSpPr/>
      </dsp:nvSpPr>
      <dsp:spPr>
        <a:xfrm>
          <a:off x="9269714" y="3443733"/>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269714" y="3522201"/>
        <a:ext cx="234770" cy="235402"/>
      </dsp:txXfrm>
    </dsp:sp>
    <dsp:sp modelId="{3B4655FF-99BC-4911-A122-47A84F272A50}">
      <dsp:nvSpPr>
        <dsp:cNvPr id="0" name=""/>
        <dsp:cNvSpPr/>
      </dsp:nvSpPr>
      <dsp:spPr>
        <a:xfrm>
          <a:off x="9763301" y="3165299"/>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Create a set from landing outcome to identify the failed outcomes. </a:t>
          </a:r>
        </a:p>
      </dsp:txBody>
      <dsp:txXfrm>
        <a:off x="9791102" y="3193100"/>
        <a:ext cx="1526407" cy="893603"/>
      </dsp:txXfrm>
    </dsp:sp>
    <dsp:sp modelId="{C7AC10EF-CAE8-41CD-ADF1-0B6F118A06F3}">
      <dsp:nvSpPr>
        <dsp:cNvPr id="0" name=""/>
        <dsp:cNvSpPr/>
      </dsp:nvSpPr>
      <dsp:spPr>
        <a:xfrm rot="5400000">
          <a:off x="10386613" y="4225246"/>
          <a:ext cx="335386" cy="392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0436605" y="4253722"/>
        <a:ext cx="235402" cy="234770"/>
      </dsp:txXfrm>
    </dsp:sp>
    <dsp:sp modelId="{00A10A39-1A2D-4056-ACA7-7EC606FF5056}">
      <dsp:nvSpPr>
        <dsp:cNvPr id="0" name=""/>
        <dsp:cNvSpPr/>
      </dsp:nvSpPr>
      <dsp:spPr>
        <a:xfrm>
          <a:off x="9763301" y="4747309"/>
          <a:ext cx="1582009" cy="949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Classify the outcomes column to a new column landing class which categorizes the successful versus unsuccessful landing with values of 1 or 0.</a:t>
          </a:r>
        </a:p>
      </dsp:txBody>
      <dsp:txXfrm>
        <a:off x="9791102" y="4775110"/>
        <a:ext cx="1526407" cy="893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F79E2-511A-455C-9EB6-0C81ECDC4041}">
      <dsp:nvSpPr>
        <dsp:cNvPr id="0" name=""/>
        <dsp:cNvSpPr/>
      </dsp:nvSpPr>
      <dsp:spPr>
        <a:xfrm>
          <a:off x="2638" y="49753"/>
          <a:ext cx="1153653" cy="91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Identify the Target variable Y using the Class column from the dataset. Save it as a pandas series.</a:t>
          </a:r>
          <a:endParaRPr lang="en-US" sz="800" kern="1200" dirty="0"/>
        </a:p>
      </dsp:txBody>
      <dsp:txXfrm>
        <a:off x="29564" y="76679"/>
        <a:ext cx="1099801" cy="865465"/>
      </dsp:txXfrm>
    </dsp:sp>
    <dsp:sp modelId="{EB3D4FA5-E20A-4A53-A7AE-A5928BADC488}">
      <dsp:nvSpPr>
        <dsp:cNvPr id="0" name=""/>
        <dsp:cNvSpPr/>
      </dsp:nvSpPr>
      <dsp:spPr>
        <a:xfrm>
          <a:off x="1271657" y="366358"/>
          <a:ext cx="244574" cy="286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271657" y="423579"/>
        <a:ext cx="171202" cy="171664"/>
      </dsp:txXfrm>
    </dsp:sp>
    <dsp:sp modelId="{10911975-A4BE-492F-AD76-C76DB004961B}">
      <dsp:nvSpPr>
        <dsp:cNvPr id="0" name=""/>
        <dsp:cNvSpPr/>
      </dsp:nvSpPr>
      <dsp:spPr>
        <a:xfrm>
          <a:off x="1617753" y="49753"/>
          <a:ext cx="1153653" cy="91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Standardize the data to variable X using the transform() function and fit() function.</a:t>
          </a:r>
          <a:endParaRPr lang="en-US" sz="800" kern="1200" dirty="0"/>
        </a:p>
      </dsp:txBody>
      <dsp:txXfrm>
        <a:off x="1644679" y="76679"/>
        <a:ext cx="1099801" cy="865465"/>
      </dsp:txXfrm>
    </dsp:sp>
    <dsp:sp modelId="{EF2F6113-40DE-49FB-96AC-FC00C6D233C8}">
      <dsp:nvSpPr>
        <dsp:cNvPr id="0" name=""/>
        <dsp:cNvSpPr/>
      </dsp:nvSpPr>
      <dsp:spPr>
        <a:xfrm>
          <a:off x="2886773" y="366358"/>
          <a:ext cx="244574" cy="286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886773" y="423579"/>
        <a:ext cx="171202" cy="171664"/>
      </dsp:txXfrm>
    </dsp:sp>
    <dsp:sp modelId="{AC19B002-4DF6-494D-9ADA-D9F72C7364B7}">
      <dsp:nvSpPr>
        <dsp:cNvPr id="0" name=""/>
        <dsp:cNvSpPr/>
      </dsp:nvSpPr>
      <dsp:spPr>
        <a:xfrm>
          <a:off x="3232869" y="49753"/>
          <a:ext cx="1153653" cy="91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Split the dataset into training and test sets using the </a:t>
          </a:r>
          <a:r>
            <a:rPr lang="en-US" sz="800" kern="1200" dirty="0" err="1">
              <a:latin typeface="Calibri Light" panose="020F0302020204030204"/>
            </a:rPr>
            <a:t>train_test_split</a:t>
          </a:r>
          <a:r>
            <a:rPr lang="en-US" sz="800" kern="1200" dirty="0">
              <a:latin typeface="Calibri Light" panose="020F0302020204030204"/>
            </a:rPr>
            <a:t>() function. Use 20% of the data for the train split. </a:t>
          </a:r>
          <a:endParaRPr lang="en-US" sz="800" kern="1200" dirty="0"/>
        </a:p>
      </dsp:txBody>
      <dsp:txXfrm>
        <a:off x="3259795" y="76679"/>
        <a:ext cx="1099801" cy="865465"/>
      </dsp:txXfrm>
    </dsp:sp>
    <dsp:sp modelId="{6CA10B92-FF61-42E0-90F1-232C9B4F97A1}">
      <dsp:nvSpPr>
        <dsp:cNvPr id="0" name=""/>
        <dsp:cNvSpPr/>
      </dsp:nvSpPr>
      <dsp:spPr>
        <a:xfrm>
          <a:off x="4501888" y="366358"/>
          <a:ext cx="244574" cy="286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501888" y="423579"/>
        <a:ext cx="171202" cy="171664"/>
      </dsp:txXfrm>
    </dsp:sp>
    <dsp:sp modelId="{073D9C1E-38F8-444F-BA41-392FF23C8B48}">
      <dsp:nvSpPr>
        <dsp:cNvPr id="0" name=""/>
        <dsp:cNvSpPr/>
      </dsp:nvSpPr>
      <dsp:spPr>
        <a:xfrm>
          <a:off x="4847984" y="49753"/>
          <a:ext cx="1153653" cy="91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Test different training models to see which prediction model is best for classification prediction.</a:t>
          </a:r>
        </a:p>
      </dsp:txBody>
      <dsp:txXfrm>
        <a:off x="4874910" y="76679"/>
        <a:ext cx="1099801" cy="8654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00470-9470-4D43-A4F6-19526D5ECA19}">
      <dsp:nvSpPr>
        <dsp:cNvPr id="0" name=""/>
        <dsp:cNvSpPr/>
      </dsp:nvSpPr>
      <dsp:spPr>
        <a:xfrm>
          <a:off x="2732098" y="535"/>
          <a:ext cx="1026913" cy="66749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Define ML model's possible hyperparameters to test</a:t>
          </a:r>
        </a:p>
      </dsp:txBody>
      <dsp:txXfrm>
        <a:off x="2764682" y="33119"/>
        <a:ext cx="961745" cy="602326"/>
      </dsp:txXfrm>
    </dsp:sp>
    <dsp:sp modelId="{81690844-B806-4A82-BD2C-EC4AAF13A09B}">
      <dsp:nvSpPr>
        <dsp:cNvPr id="0" name=""/>
        <dsp:cNvSpPr/>
      </dsp:nvSpPr>
      <dsp:spPr>
        <a:xfrm>
          <a:off x="925537" y="334282"/>
          <a:ext cx="4640034" cy="4640034"/>
        </a:xfrm>
        <a:custGeom>
          <a:avLst/>
          <a:gdLst/>
          <a:ahLst/>
          <a:cxnLst/>
          <a:rect l="0" t="0" r="0" b="0"/>
          <a:pathLst>
            <a:path>
              <a:moveTo>
                <a:pt x="2980827" y="96099"/>
              </a:moveTo>
              <a:arcTo wR="2320017" hR="2320017" stAng="17192920" swAng="682351"/>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FB20CB4-735D-48A1-A3D5-A7A91E8A8AB1}">
      <dsp:nvSpPr>
        <dsp:cNvPr id="0" name=""/>
        <dsp:cNvSpPr/>
      </dsp:nvSpPr>
      <dsp:spPr>
        <a:xfrm>
          <a:off x="4372597" y="680052"/>
          <a:ext cx="1026913" cy="66749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Create ML model object example, LR = LogisticRegression() object</a:t>
          </a:r>
          <a:endParaRPr lang="en-US" sz="600" kern="1200" dirty="0"/>
        </a:p>
      </dsp:txBody>
      <dsp:txXfrm>
        <a:off x="4405181" y="712636"/>
        <a:ext cx="961745" cy="602326"/>
      </dsp:txXfrm>
    </dsp:sp>
    <dsp:sp modelId="{FA151289-252C-49C7-9F2F-0DE964003CC2}">
      <dsp:nvSpPr>
        <dsp:cNvPr id="0" name=""/>
        <dsp:cNvSpPr/>
      </dsp:nvSpPr>
      <dsp:spPr>
        <a:xfrm>
          <a:off x="925537" y="334282"/>
          <a:ext cx="4640034" cy="4640034"/>
        </a:xfrm>
        <a:custGeom>
          <a:avLst/>
          <a:gdLst/>
          <a:ahLst/>
          <a:cxnLst/>
          <a:rect l="0" t="0" r="0" b="0"/>
          <a:pathLst>
            <a:path>
              <a:moveTo>
                <a:pt x="4346720" y="1190878"/>
              </a:moveTo>
              <a:arcTo wR="2320017" hR="2320017" stAng="19852589" swAng="941704"/>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8343BFB-6F0B-49CE-8D3F-FB4B878CC5AA}">
      <dsp:nvSpPr>
        <dsp:cNvPr id="0" name=""/>
        <dsp:cNvSpPr/>
      </dsp:nvSpPr>
      <dsp:spPr>
        <a:xfrm>
          <a:off x="5052115" y="2320552"/>
          <a:ext cx="1026913" cy="66749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Create Grid Search Object for the model using the </a:t>
          </a:r>
          <a:r>
            <a:rPr lang="en-US" sz="600" kern="1200" dirty="0" err="1">
              <a:latin typeface="Calibri Light" panose="020F0302020204030204"/>
            </a:rPr>
            <a:t>GridSearchCV</a:t>
          </a:r>
          <a:r>
            <a:rPr lang="en-US" sz="600" kern="1200" dirty="0">
              <a:latin typeface="Calibri Light" panose="020F0302020204030204"/>
            </a:rPr>
            <a:t>() function to search which hyperparameters finds makes the best predictions</a:t>
          </a:r>
          <a:endParaRPr lang="en-US" sz="600" kern="1200" dirty="0"/>
        </a:p>
      </dsp:txBody>
      <dsp:txXfrm>
        <a:off x="5084699" y="2353136"/>
        <a:ext cx="961745" cy="602326"/>
      </dsp:txXfrm>
    </dsp:sp>
    <dsp:sp modelId="{500CFA56-5EE6-4D49-9F75-7F1BABF89E41}">
      <dsp:nvSpPr>
        <dsp:cNvPr id="0" name=""/>
        <dsp:cNvSpPr/>
      </dsp:nvSpPr>
      <dsp:spPr>
        <a:xfrm>
          <a:off x="925537" y="334282"/>
          <a:ext cx="4640034" cy="4640034"/>
        </a:xfrm>
        <a:custGeom>
          <a:avLst/>
          <a:gdLst/>
          <a:ahLst/>
          <a:cxnLst/>
          <a:rect l="0" t="0" r="0" b="0"/>
          <a:pathLst>
            <a:path>
              <a:moveTo>
                <a:pt x="4576606" y="2858796"/>
              </a:moveTo>
              <a:arcTo wR="2320017" hR="2320017" stAng="805706" swAng="941704"/>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B878494-5E6E-4AE9-B0A0-F1183AC73426}">
      <dsp:nvSpPr>
        <dsp:cNvPr id="0" name=""/>
        <dsp:cNvSpPr/>
      </dsp:nvSpPr>
      <dsp:spPr>
        <a:xfrm>
          <a:off x="4372597" y="3961052"/>
          <a:ext cx="1026913" cy="66749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Fit the model to the training datasets</a:t>
          </a:r>
          <a:endParaRPr lang="en-US" sz="600" kern="1200" dirty="0"/>
        </a:p>
      </dsp:txBody>
      <dsp:txXfrm>
        <a:off x="4405181" y="3993636"/>
        <a:ext cx="961745" cy="602326"/>
      </dsp:txXfrm>
    </dsp:sp>
    <dsp:sp modelId="{9F1435F5-8659-4C78-BE28-73C304A236E6}">
      <dsp:nvSpPr>
        <dsp:cNvPr id="0" name=""/>
        <dsp:cNvSpPr/>
      </dsp:nvSpPr>
      <dsp:spPr>
        <a:xfrm>
          <a:off x="925537" y="334282"/>
          <a:ext cx="4640034" cy="4640034"/>
        </a:xfrm>
        <a:custGeom>
          <a:avLst/>
          <a:gdLst/>
          <a:ahLst/>
          <a:cxnLst/>
          <a:rect l="0" t="0" r="0" b="0"/>
          <a:pathLst>
            <a:path>
              <a:moveTo>
                <a:pt x="3406380" y="4369967"/>
              </a:moveTo>
              <a:arcTo wR="2320017" hR="2320017" stAng="3724728" swAng="682351"/>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BA2A153-49F2-47A3-8EE2-ADBA10FF1F69}">
      <dsp:nvSpPr>
        <dsp:cNvPr id="0" name=""/>
        <dsp:cNvSpPr/>
      </dsp:nvSpPr>
      <dsp:spPr>
        <a:xfrm>
          <a:off x="2732098" y="4640569"/>
          <a:ext cx="1026913" cy="66749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Verify the best hyperparameters that was used by the model and its best score</a:t>
          </a:r>
        </a:p>
      </dsp:txBody>
      <dsp:txXfrm>
        <a:off x="2764682" y="4673153"/>
        <a:ext cx="961745" cy="602326"/>
      </dsp:txXfrm>
    </dsp:sp>
    <dsp:sp modelId="{8A824DBD-9193-41A6-9E84-560FA9988068}">
      <dsp:nvSpPr>
        <dsp:cNvPr id="0" name=""/>
        <dsp:cNvSpPr/>
      </dsp:nvSpPr>
      <dsp:spPr>
        <a:xfrm>
          <a:off x="925537" y="334282"/>
          <a:ext cx="4640034" cy="4640034"/>
        </a:xfrm>
        <a:custGeom>
          <a:avLst/>
          <a:gdLst/>
          <a:ahLst/>
          <a:cxnLst/>
          <a:rect l="0" t="0" r="0" b="0"/>
          <a:pathLst>
            <a:path>
              <a:moveTo>
                <a:pt x="1659207" y="4543935"/>
              </a:moveTo>
              <a:arcTo wR="2320017" hR="2320017" stAng="6392920" swAng="682351"/>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E9CB427-EFD7-462F-9B6C-90B1D9C28859}">
      <dsp:nvSpPr>
        <dsp:cNvPr id="0" name=""/>
        <dsp:cNvSpPr/>
      </dsp:nvSpPr>
      <dsp:spPr>
        <a:xfrm>
          <a:off x="1091598" y="3961052"/>
          <a:ext cx="1026913" cy="66749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Determine the accuracy on the test set </a:t>
          </a:r>
          <a:endParaRPr lang="en-US" sz="600" kern="1200" dirty="0"/>
        </a:p>
      </dsp:txBody>
      <dsp:txXfrm>
        <a:off x="1124182" y="3993636"/>
        <a:ext cx="961745" cy="602326"/>
      </dsp:txXfrm>
    </dsp:sp>
    <dsp:sp modelId="{B846DA3B-4DFE-4E97-88FE-6D490DA66639}">
      <dsp:nvSpPr>
        <dsp:cNvPr id="0" name=""/>
        <dsp:cNvSpPr/>
      </dsp:nvSpPr>
      <dsp:spPr>
        <a:xfrm>
          <a:off x="925537" y="334282"/>
          <a:ext cx="4640034" cy="4640034"/>
        </a:xfrm>
        <a:custGeom>
          <a:avLst/>
          <a:gdLst/>
          <a:ahLst/>
          <a:cxnLst/>
          <a:rect l="0" t="0" r="0" b="0"/>
          <a:pathLst>
            <a:path>
              <a:moveTo>
                <a:pt x="293313" y="3449155"/>
              </a:moveTo>
              <a:arcTo wR="2320017" hR="2320017" stAng="9052589" swAng="941704"/>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302E56-3816-4D6D-A738-DBFF150C72FC}">
      <dsp:nvSpPr>
        <dsp:cNvPr id="0" name=""/>
        <dsp:cNvSpPr/>
      </dsp:nvSpPr>
      <dsp:spPr>
        <a:xfrm>
          <a:off x="412080" y="2320552"/>
          <a:ext cx="1026913" cy="66749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Plot a confusion matrix to calculate the recall and precision of the model </a:t>
          </a:r>
          <a:endParaRPr lang="en-US" sz="600" kern="1200" dirty="0"/>
        </a:p>
      </dsp:txBody>
      <dsp:txXfrm>
        <a:off x="444664" y="2353136"/>
        <a:ext cx="961745" cy="602326"/>
      </dsp:txXfrm>
    </dsp:sp>
    <dsp:sp modelId="{C50A9774-6584-446E-9539-73BE5891FDB9}">
      <dsp:nvSpPr>
        <dsp:cNvPr id="0" name=""/>
        <dsp:cNvSpPr/>
      </dsp:nvSpPr>
      <dsp:spPr>
        <a:xfrm>
          <a:off x="925537" y="334282"/>
          <a:ext cx="4640034" cy="4640034"/>
        </a:xfrm>
        <a:custGeom>
          <a:avLst/>
          <a:gdLst/>
          <a:ahLst/>
          <a:cxnLst/>
          <a:rect l="0" t="0" r="0" b="0"/>
          <a:pathLst>
            <a:path>
              <a:moveTo>
                <a:pt x="63427" y="1781237"/>
              </a:moveTo>
              <a:arcTo wR="2320017" hR="2320017" stAng="11605706" swAng="941704"/>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084E77F-14A8-4B67-AC1C-245FF99EC3AA}">
      <dsp:nvSpPr>
        <dsp:cNvPr id="0" name=""/>
        <dsp:cNvSpPr/>
      </dsp:nvSpPr>
      <dsp:spPr>
        <a:xfrm>
          <a:off x="1091598" y="680052"/>
          <a:ext cx="1026913" cy="667494"/>
        </a:xfrm>
        <a:prstGeom prst="roundRect">
          <a:avLst/>
        </a:prstGeom>
        <a:solidFill>
          <a:srgbClr val="960F0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Repeat the process for the Support Vector Machine Model, Decision Tree and K nearest neighbors. Compare which model is best in the end</a:t>
          </a:r>
        </a:p>
      </dsp:txBody>
      <dsp:txXfrm>
        <a:off x="1124182" y="712636"/>
        <a:ext cx="961745" cy="602326"/>
      </dsp:txXfrm>
    </dsp:sp>
    <dsp:sp modelId="{8034F150-2F8C-4E55-8098-5858A45EE079}">
      <dsp:nvSpPr>
        <dsp:cNvPr id="0" name=""/>
        <dsp:cNvSpPr/>
      </dsp:nvSpPr>
      <dsp:spPr>
        <a:xfrm>
          <a:off x="925537" y="334282"/>
          <a:ext cx="4640034" cy="4640034"/>
        </a:xfrm>
        <a:custGeom>
          <a:avLst/>
          <a:gdLst/>
          <a:ahLst/>
          <a:cxnLst/>
          <a:rect l="0" t="0" r="0" b="0"/>
          <a:pathLst>
            <a:path>
              <a:moveTo>
                <a:pt x="1233653" y="270067"/>
              </a:moveTo>
              <a:arcTo wR="2320017" hR="2320017" stAng="14524728" swAng="682351"/>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89964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36032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75854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657293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hahnajRUllah/Space_Y/blob/master/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ahnajRUllah/Space_Y/blob/master/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hahnajRUllah/Space_Y/blob/master/Data%20Collection%20with%20Web%20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ahnajRUllah/Space_Y/blob/master/EDA%20using%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ahnajRUllah/Space_Y/blob/master/SQLlite%20Exploratory%20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ahnajRUllah/Space_Y/blob/master/Location%20site%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hahnajRUllah/Space_Y/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hyperlink" Target="https://github.com/ShahnajRUllah/Space_Y/blob/master/SpaceX_ML_Prediction.ipynb" TargetMode="Externa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hahnajRUllah/Space_Y/blob/208a76df5c8bea68ee2397acaf0161e5fb3c2278/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Shahnaj Ullah</a:t>
            </a:r>
          </a:p>
          <a:p>
            <a:r>
              <a:rPr lang="en-US" dirty="0">
                <a:solidFill>
                  <a:schemeClr val="bg2"/>
                </a:solidFill>
                <a:latin typeface="Abadi"/>
                <a:ea typeface="SF Pro" pitchFamily="2" charset="0"/>
                <a:cs typeface="SF Pro" pitchFamily="2" charset="0"/>
              </a:rPr>
              <a:t>February 18,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34" y="5995577"/>
            <a:ext cx="11027850" cy="861908"/>
          </a:xfrm>
          <a:prstGeom prst="rect">
            <a:avLst/>
          </a:prstGeom>
        </p:spPr>
        <p:txBody>
          <a:bodyPr lIns="91440" tIns="45720" rIns="91440" bIns="45720" anchor="t">
            <a:noAutofit/>
          </a:bodyPr>
          <a:lstStyle/>
          <a:p>
            <a:pPr marL="0" indent="0">
              <a:lnSpc>
                <a:spcPct val="100000"/>
              </a:lnSpc>
              <a:spcBef>
                <a:spcPts val="1400"/>
              </a:spcBef>
              <a:buNone/>
            </a:pPr>
            <a:r>
              <a:rPr lang="en-US" sz="1800" dirty="0" err="1">
                <a:solidFill>
                  <a:schemeClr val="accent3">
                    <a:lumMod val="25000"/>
                  </a:schemeClr>
                </a:solidFill>
                <a:latin typeface="Calibri"/>
                <a:ea typeface="Calibri"/>
                <a:cs typeface="Calibri"/>
              </a:rPr>
              <a:t>Github</a:t>
            </a:r>
            <a:r>
              <a:rPr lang="en-US" sz="1800" dirty="0">
                <a:solidFill>
                  <a:schemeClr val="accent3">
                    <a:lumMod val="25000"/>
                  </a:schemeClr>
                </a:solidFill>
                <a:ea typeface="+mn-lt"/>
                <a:cs typeface="+mn-lt"/>
              </a:rPr>
              <a:t> </a:t>
            </a:r>
            <a:r>
              <a:rPr lang="en-US" sz="1800" dirty="0" err="1">
                <a:solidFill>
                  <a:schemeClr val="accent3">
                    <a:lumMod val="25000"/>
                  </a:schemeClr>
                </a:solidFill>
                <a:ea typeface="+mn-lt"/>
                <a:cs typeface="+mn-lt"/>
              </a:rPr>
              <a:t>Webscraping</a:t>
            </a:r>
            <a:r>
              <a:rPr lang="en-US" sz="1800" dirty="0">
                <a:solidFill>
                  <a:schemeClr val="accent3">
                    <a:lumMod val="25000"/>
                  </a:schemeClr>
                </a:solidFill>
                <a:ea typeface="+mn-lt"/>
                <a:cs typeface="+mn-lt"/>
              </a:rPr>
              <a:t> notebook URL:</a:t>
            </a:r>
            <a:endParaRPr lang="en-US" sz="1800">
              <a:solidFill>
                <a:schemeClr val="accent3">
                  <a:lumMod val="25000"/>
                </a:schemeClr>
              </a:solidFill>
              <a:latin typeface="Abadi" panose="020B0604020104020204" pitchFamily="34" charset="0"/>
              <a:ea typeface="+mn-lt"/>
              <a:cs typeface="+mn-lt"/>
            </a:endParaRPr>
          </a:p>
          <a:p>
            <a:pPr marL="0" indent="0">
              <a:lnSpc>
                <a:spcPct val="100000"/>
              </a:lnSpc>
              <a:spcBef>
                <a:spcPts val="1400"/>
              </a:spcBef>
              <a:buNone/>
            </a:pPr>
            <a:r>
              <a:rPr lang="en-US" sz="1800" dirty="0">
                <a:ea typeface="+mn-lt"/>
                <a:cs typeface="+mn-lt"/>
                <a:hlinkClick r:id="rId3"/>
              </a:rPr>
              <a:t>https://github.com/ShahnajRUllah/Space_Y/blob/master/Data%20Collection%20with%20Web%20Scraping.ipynb</a:t>
            </a:r>
            <a:r>
              <a:rPr lang="en-US" sz="1800" dirty="0">
                <a:ea typeface="+mn-lt"/>
                <a:cs typeface="+mn-lt"/>
              </a:rPr>
              <a:t> </a:t>
            </a:r>
            <a:endParaRPr lang="en-US" sz="2000" dirty="0"/>
          </a:p>
          <a:p>
            <a:pPr>
              <a:lnSpc>
                <a:spcPct val="100000"/>
              </a:lnSpc>
              <a:spcBef>
                <a:spcPts val="1400"/>
              </a:spcBef>
            </a:pPr>
            <a:endParaRPr lang="en-US" sz="1800" dirty="0">
              <a:solidFill>
                <a:srgbClr val="292929"/>
              </a:solidFill>
              <a:latin typeface="Abadi" panose="020B0604020104020204" pitchFamily="34" charset="0"/>
              <a:cs typeface="Calibri" panose="020F0502020204030204"/>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20624D18-D251-3160-24BF-8C46B9B56D92}"/>
              </a:ext>
            </a:extLst>
          </p:cNvPr>
          <p:cNvGraphicFramePr/>
          <p:nvPr>
            <p:extLst>
              <p:ext uri="{D42A27DB-BD31-4B8C-83A1-F6EECF244321}">
                <p14:modId xmlns:p14="http://schemas.microsoft.com/office/powerpoint/2010/main" val="1699554344"/>
              </p:ext>
            </p:extLst>
          </p:nvPr>
        </p:nvGraphicFramePr>
        <p:xfrm>
          <a:off x="499807" y="1460909"/>
          <a:ext cx="11044900" cy="4419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0916"/>
            <a:ext cx="10286620" cy="4941271"/>
          </a:xfrm>
          <a:prstGeom prst="rect">
            <a:avLst/>
          </a:prstGeom>
        </p:spPr>
        <p:txBody>
          <a:bodyPr lIns="91440" tIns="45720" rIns="91440" bIns="45720" anchor="t"/>
          <a:lstStyle/>
          <a:p>
            <a:pPr marL="0" indent="0">
              <a:buNone/>
            </a:pPr>
            <a:endParaRPr lang="en-US" sz="2000" dirty="0">
              <a:solidFill>
                <a:schemeClr val="accent3">
                  <a:lumMod val="25000"/>
                </a:schemeClr>
              </a:solidFill>
              <a:latin typeface="Abadi"/>
            </a:endParaRPr>
          </a:p>
          <a:p>
            <a:pPr lvl="1"/>
            <a:r>
              <a:rPr lang="en-US" sz="1600" dirty="0">
                <a:solidFill>
                  <a:schemeClr val="accent3">
                    <a:lumMod val="25000"/>
                  </a:schemeClr>
                </a:solidFill>
                <a:latin typeface="Abadi"/>
              </a:rPr>
              <a:t>The initial dataset from the API held records of ID numbers in the columns of rocket, payloads, launchpad and cores. These IDs are linked to useful launch data such as </a:t>
            </a:r>
            <a:r>
              <a:rPr lang="en-US" sz="1600" dirty="0" err="1">
                <a:solidFill>
                  <a:schemeClr val="accent3">
                    <a:lumMod val="25000"/>
                  </a:schemeClr>
                </a:solidFill>
                <a:ea typeface="+mn-lt"/>
                <a:cs typeface="+mn-lt"/>
              </a:rPr>
              <a:t>BoosterVersion</a:t>
            </a:r>
            <a:r>
              <a:rPr lang="en-US" sz="1600" dirty="0">
                <a:solidFill>
                  <a:schemeClr val="accent3">
                    <a:lumMod val="25000"/>
                  </a:schemeClr>
                </a:solidFill>
                <a:ea typeface="+mn-lt"/>
                <a:cs typeface="+mn-lt"/>
              </a:rPr>
              <a:t>, </a:t>
            </a:r>
            <a:r>
              <a:rPr lang="en-US" sz="1600" dirty="0" err="1">
                <a:solidFill>
                  <a:schemeClr val="accent3">
                    <a:lumMod val="25000"/>
                  </a:schemeClr>
                </a:solidFill>
                <a:ea typeface="+mn-lt"/>
                <a:cs typeface="+mn-lt"/>
              </a:rPr>
              <a:t>PayloadMass</a:t>
            </a:r>
            <a:r>
              <a:rPr lang="en-US" sz="1600" dirty="0">
                <a:solidFill>
                  <a:schemeClr val="accent3">
                    <a:lumMod val="25000"/>
                  </a:schemeClr>
                </a:solidFill>
                <a:ea typeface="+mn-lt"/>
                <a:cs typeface="+mn-lt"/>
              </a:rPr>
              <a:t>, Orbit, </a:t>
            </a:r>
            <a:r>
              <a:rPr lang="en-US" sz="1600" dirty="0" err="1">
                <a:solidFill>
                  <a:schemeClr val="accent3">
                    <a:lumMod val="25000"/>
                  </a:schemeClr>
                </a:solidFill>
                <a:ea typeface="+mn-lt"/>
                <a:cs typeface="+mn-lt"/>
              </a:rPr>
              <a:t>LaunchSite</a:t>
            </a:r>
            <a:r>
              <a:rPr lang="en-US" sz="1600" dirty="0">
                <a:solidFill>
                  <a:schemeClr val="accent3">
                    <a:lumMod val="25000"/>
                  </a:schemeClr>
                </a:solidFill>
                <a:ea typeface="+mn-lt"/>
                <a:cs typeface="+mn-lt"/>
              </a:rPr>
              <a:t>, Outcome, Flights, </a:t>
            </a:r>
            <a:r>
              <a:rPr lang="en-US" sz="1600" dirty="0" err="1">
                <a:solidFill>
                  <a:schemeClr val="accent3">
                    <a:lumMod val="25000"/>
                  </a:schemeClr>
                </a:solidFill>
                <a:ea typeface="+mn-lt"/>
                <a:cs typeface="+mn-lt"/>
              </a:rPr>
              <a:t>GridFins</a:t>
            </a:r>
            <a:r>
              <a:rPr lang="en-US" sz="1600" dirty="0">
                <a:solidFill>
                  <a:schemeClr val="accent3">
                    <a:lumMod val="25000"/>
                  </a:schemeClr>
                </a:solidFill>
                <a:ea typeface="+mn-lt"/>
                <a:cs typeface="+mn-lt"/>
              </a:rPr>
              <a:t>, Reused, Legs, </a:t>
            </a:r>
            <a:r>
              <a:rPr lang="en-US" sz="1600" dirty="0" err="1">
                <a:solidFill>
                  <a:schemeClr val="accent3">
                    <a:lumMod val="25000"/>
                  </a:schemeClr>
                </a:solidFill>
                <a:ea typeface="+mn-lt"/>
                <a:cs typeface="+mn-lt"/>
              </a:rPr>
              <a:t>LandingPad</a:t>
            </a:r>
            <a:r>
              <a:rPr lang="en-US" sz="1600" dirty="0">
                <a:solidFill>
                  <a:schemeClr val="accent3">
                    <a:lumMod val="25000"/>
                  </a:schemeClr>
                </a:solidFill>
                <a:ea typeface="+mn-lt"/>
                <a:cs typeface="+mn-lt"/>
              </a:rPr>
              <a:t>, Block, </a:t>
            </a:r>
            <a:r>
              <a:rPr lang="en-US" sz="1600" dirty="0" err="1">
                <a:solidFill>
                  <a:schemeClr val="accent3">
                    <a:lumMod val="25000"/>
                  </a:schemeClr>
                </a:solidFill>
                <a:ea typeface="+mn-lt"/>
                <a:cs typeface="+mn-lt"/>
              </a:rPr>
              <a:t>ReusedCount</a:t>
            </a:r>
            <a:r>
              <a:rPr lang="en-US" sz="1600" dirty="0">
                <a:solidFill>
                  <a:schemeClr val="accent3">
                    <a:lumMod val="25000"/>
                  </a:schemeClr>
                </a:solidFill>
                <a:ea typeface="+mn-lt"/>
                <a:cs typeface="+mn-lt"/>
              </a:rPr>
              <a:t>, Serial, Longitude and Latitude. A get request was sent to a different endpoint of the API again to extract those data using the ID numbers.</a:t>
            </a:r>
          </a:p>
          <a:p>
            <a:pPr lvl="1"/>
            <a:r>
              <a:rPr lang="en-US" sz="1600" dirty="0">
                <a:solidFill>
                  <a:schemeClr val="accent3">
                    <a:lumMod val="25000"/>
                  </a:schemeClr>
                </a:solidFill>
                <a:latin typeface="Calibri"/>
                <a:ea typeface="Calibri"/>
                <a:cs typeface="Calibri"/>
              </a:rPr>
              <a:t>Using the data from the </a:t>
            </a:r>
            <a:r>
              <a:rPr lang="en-US" sz="1600" dirty="0" err="1">
                <a:solidFill>
                  <a:schemeClr val="accent3">
                    <a:lumMod val="25000"/>
                  </a:schemeClr>
                </a:solidFill>
                <a:latin typeface="Calibri"/>
                <a:ea typeface="Calibri"/>
                <a:cs typeface="Calibri"/>
              </a:rPr>
              <a:t>BoosterVersion</a:t>
            </a:r>
            <a:r>
              <a:rPr lang="en-US" sz="1600" dirty="0">
                <a:solidFill>
                  <a:schemeClr val="accent3">
                    <a:lumMod val="25000"/>
                  </a:schemeClr>
                </a:solidFill>
                <a:latin typeface="Calibri"/>
                <a:ea typeface="Calibri"/>
                <a:cs typeface="Calibri"/>
              </a:rPr>
              <a:t> we also filtered to remove any records not relevant to Falcon 9 from the </a:t>
            </a:r>
            <a:r>
              <a:rPr lang="en-US" sz="1600" dirty="0" err="1">
                <a:solidFill>
                  <a:schemeClr val="accent3">
                    <a:lumMod val="25000"/>
                  </a:schemeClr>
                </a:solidFill>
                <a:latin typeface="Calibri"/>
                <a:ea typeface="Calibri"/>
                <a:cs typeface="Calibri"/>
              </a:rPr>
              <a:t>dataframe</a:t>
            </a:r>
            <a:r>
              <a:rPr lang="en-US" sz="1600" dirty="0">
                <a:solidFill>
                  <a:schemeClr val="accent3">
                    <a:lumMod val="25000"/>
                  </a:schemeClr>
                </a:solidFill>
                <a:latin typeface="Calibri"/>
                <a:ea typeface="Calibri"/>
                <a:cs typeface="Calibri"/>
              </a:rPr>
              <a:t>.</a:t>
            </a:r>
          </a:p>
          <a:p>
            <a:pPr lvl="1"/>
            <a:r>
              <a:rPr lang="en-US" sz="1600" dirty="0">
                <a:solidFill>
                  <a:schemeClr val="accent3">
                    <a:lumMod val="25000"/>
                  </a:schemeClr>
                </a:solidFill>
                <a:latin typeface="Abadi"/>
              </a:rPr>
              <a:t>Data collected through the REST API had some missing values in the </a:t>
            </a: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and </a:t>
            </a:r>
            <a:r>
              <a:rPr lang="en-US" sz="1600" dirty="0" err="1">
                <a:solidFill>
                  <a:schemeClr val="accent3">
                    <a:lumMod val="25000"/>
                  </a:schemeClr>
                </a:solidFill>
                <a:latin typeface="Abadi"/>
              </a:rPr>
              <a:t>LandingPad</a:t>
            </a:r>
            <a:r>
              <a:rPr lang="en-US" sz="1600" dirty="0">
                <a:solidFill>
                  <a:schemeClr val="accent3">
                    <a:lumMod val="25000"/>
                  </a:schemeClr>
                </a:solidFill>
                <a:latin typeface="Abadi"/>
              </a:rPr>
              <a:t> columns as well. To deal with this we substituted the </a:t>
            </a: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missing values by the mean of </a:t>
            </a:r>
            <a:r>
              <a:rPr lang="en-US" sz="1600" dirty="0" err="1">
                <a:solidFill>
                  <a:schemeClr val="accent3">
                    <a:lumMod val="25000"/>
                  </a:schemeClr>
                </a:solidFill>
                <a:latin typeface="Abadi"/>
              </a:rPr>
              <a:t>PayloadMass</a:t>
            </a:r>
            <a:r>
              <a:rPr lang="en-US" sz="1600" dirty="0">
                <a:solidFill>
                  <a:schemeClr val="accent3">
                    <a:lumMod val="25000"/>
                  </a:schemeClr>
                </a:solidFill>
                <a:latin typeface="Abadi"/>
              </a:rPr>
              <a:t> values and for the </a:t>
            </a:r>
            <a:r>
              <a:rPr lang="en-US" sz="1600" dirty="0" err="1">
                <a:solidFill>
                  <a:schemeClr val="accent3">
                    <a:lumMod val="25000"/>
                  </a:schemeClr>
                </a:solidFill>
                <a:latin typeface="Abadi"/>
              </a:rPr>
              <a:t>LandingPad</a:t>
            </a:r>
            <a:r>
              <a:rPr lang="en-US" sz="1600" dirty="0">
                <a:solidFill>
                  <a:schemeClr val="accent3">
                    <a:lumMod val="25000"/>
                  </a:schemeClr>
                </a:solidFill>
                <a:latin typeface="Abadi"/>
              </a:rPr>
              <a:t> it retained values of None to signify landing pads were not used. </a:t>
            </a:r>
            <a:endParaRPr lang="en-US" sz="1600" dirty="0">
              <a:solidFill>
                <a:schemeClr val="accent3">
                  <a:lumMod val="25000"/>
                </a:schemeClr>
              </a:solidFill>
              <a:ea typeface="Calibri" panose="020F0502020204030204"/>
              <a:cs typeface="Calibri" panose="020F0502020204030204"/>
            </a:endParaRPr>
          </a:p>
          <a:p>
            <a:pPr lvl="1"/>
            <a:r>
              <a:rPr lang="en-US" sz="1600" dirty="0">
                <a:solidFill>
                  <a:schemeClr val="accent3">
                    <a:lumMod val="25000"/>
                  </a:schemeClr>
                </a:solidFill>
                <a:ea typeface="+mn-lt"/>
                <a:cs typeface="+mn-lt"/>
              </a:rPr>
              <a:t>Furthermore, we converted the mission outcomes to either successfully landed or unsuccessful landing of the booster using categorical classes of 1 or 0, with 1 meaning successful and 0 not.  True Ocean, True RTLS and True ASDS are successful landing values and False Ocean, False RTLS, False ASDS , None ASDS and None </a:t>
            </a:r>
            <a:r>
              <a:rPr lang="en-US" sz="1600" dirty="0" err="1">
                <a:solidFill>
                  <a:schemeClr val="accent3">
                    <a:lumMod val="25000"/>
                  </a:schemeClr>
                </a:solidFill>
                <a:ea typeface="+mn-lt"/>
                <a:cs typeface="+mn-lt"/>
              </a:rPr>
              <a:t>None</a:t>
            </a:r>
            <a:r>
              <a:rPr lang="en-US" sz="1600" dirty="0">
                <a:solidFill>
                  <a:schemeClr val="accent3">
                    <a:lumMod val="25000"/>
                  </a:schemeClr>
                </a:solidFill>
                <a:ea typeface="+mn-lt"/>
                <a:cs typeface="+mn-lt"/>
              </a:rPr>
              <a:t> are unsuccessful. </a:t>
            </a:r>
            <a:endParaRPr lang="en-US" sz="1600" dirty="0">
              <a:solidFill>
                <a:schemeClr val="accent3">
                  <a:lumMod val="25000"/>
                </a:schemeClr>
              </a:solidFill>
              <a:latin typeface="Abadi"/>
            </a:endParaRPr>
          </a:p>
          <a:p>
            <a:r>
              <a:rPr lang="en-US" sz="1800" dirty="0">
                <a:solidFill>
                  <a:schemeClr val="accent3">
                    <a:lumMod val="25000"/>
                  </a:schemeClr>
                </a:solidFill>
                <a:latin typeface="Abadi"/>
              </a:rPr>
              <a:t>GitHub Notebook URL:</a:t>
            </a:r>
            <a:endParaRPr lang="en-US" sz="1800">
              <a:solidFill>
                <a:schemeClr val="accent3">
                  <a:lumMod val="25000"/>
                </a:schemeClr>
              </a:solidFill>
              <a:latin typeface="Abadi"/>
              <a:ea typeface="+mn-lt"/>
              <a:cs typeface="+mn-lt"/>
            </a:endParaRPr>
          </a:p>
          <a:p>
            <a:pPr marL="0" indent="0">
              <a:buNone/>
            </a:pPr>
            <a:r>
              <a:rPr lang="en-US" sz="1800" dirty="0">
                <a:ea typeface="+mn-lt"/>
                <a:cs typeface="+mn-lt"/>
                <a:hlinkClick r:id="rId3"/>
              </a:rPr>
              <a:t>https://github.com/ShahnajRUllah/Space_Y/blob/master/Data%20Wrangling.ipynb</a:t>
            </a:r>
            <a:r>
              <a:rPr lang="en-US" sz="1800" dirty="0">
                <a:solidFill>
                  <a:srgbClr val="000000"/>
                </a:solidFill>
                <a:latin typeface="Calibri"/>
                <a:ea typeface="Calibri"/>
                <a:cs typeface="Calibri"/>
              </a:rPr>
              <a:t> </a:t>
            </a:r>
            <a:endParaRPr lang="en-US" sz="18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34" y="6159447"/>
            <a:ext cx="11027850" cy="698038"/>
          </a:xfrm>
          <a:prstGeom prst="rect">
            <a:avLst/>
          </a:prstGeom>
        </p:spPr>
        <p:txBody>
          <a:bodyPr lIns="91440" tIns="45720" rIns="91440" bIns="45720" anchor="t">
            <a:noAutofit/>
          </a:bodyPr>
          <a:lstStyle/>
          <a:p>
            <a:pPr marL="0" indent="0">
              <a:lnSpc>
                <a:spcPct val="100000"/>
              </a:lnSpc>
              <a:spcBef>
                <a:spcPts val="1400"/>
              </a:spcBef>
              <a:buNone/>
            </a:pPr>
            <a:r>
              <a:rPr lang="en-US" sz="1400" dirty="0" err="1">
                <a:solidFill>
                  <a:schemeClr val="accent3">
                    <a:lumMod val="25000"/>
                  </a:schemeClr>
                </a:solidFill>
                <a:latin typeface="Calibri"/>
                <a:ea typeface="Calibri"/>
                <a:cs typeface="Calibri"/>
              </a:rPr>
              <a:t>Github</a:t>
            </a:r>
            <a:r>
              <a:rPr lang="en-US" sz="1400" dirty="0">
                <a:solidFill>
                  <a:schemeClr val="accent3">
                    <a:lumMod val="25000"/>
                  </a:schemeClr>
                </a:solidFill>
                <a:ea typeface="+mn-lt"/>
                <a:cs typeface="+mn-lt"/>
              </a:rPr>
              <a:t> </a:t>
            </a:r>
            <a:r>
              <a:rPr lang="en-US" sz="1400" dirty="0" err="1">
                <a:solidFill>
                  <a:schemeClr val="accent3">
                    <a:lumMod val="25000"/>
                  </a:schemeClr>
                </a:solidFill>
                <a:ea typeface="+mn-lt"/>
                <a:cs typeface="+mn-lt"/>
              </a:rPr>
              <a:t>Webscraping</a:t>
            </a:r>
            <a:r>
              <a:rPr lang="en-US" sz="1400" dirty="0">
                <a:solidFill>
                  <a:schemeClr val="accent3">
                    <a:lumMod val="25000"/>
                  </a:schemeClr>
                </a:solidFill>
                <a:ea typeface="+mn-lt"/>
                <a:cs typeface="+mn-lt"/>
              </a:rPr>
              <a:t> notebook URL:</a:t>
            </a:r>
            <a:endParaRPr lang="en-US" sz="1400">
              <a:solidFill>
                <a:schemeClr val="accent3">
                  <a:lumMod val="25000"/>
                </a:schemeClr>
              </a:solidFill>
              <a:latin typeface="Abadi" panose="020B0604020104020204" pitchFamily="34" charset="0"/>
              <a:ea typeface="+mn-lt"/>
              <a:cs typeface="+mn-lt"/>
            </a:endParaRPr>
          </a:p>
          <a:p>
            <a:pPr marL="0" indent="0">
              <a:lnSpc>
                <a:spcPct val="100000"/>
              </a:lnSpc>
              <a:spcBef>
                <a:spcPts val="1400"/>
              </a:spcBef>
              <a:buNone/>
            </a:pPr>
            <a:r>
              <a:rPr lang="en-US" sz="1400" dirty="0">
                <a:ea typeface="+mn-lt"/>
                <a:cs typeface="+mn-lt"/>
                <a:hlinkClick r:id="rId3"/>
              </a:rPr>
              <a:t>https://github.com/ShahnajRUllah/Space_Y/blob/master/Data%20Collection%20with%20Web%20Scraping.ipynb</a:t>
            </a:r>
            <a:r>
              <a:rPr lang="en-US" sz="1400" dirty="0">
                <a:ea typeface="+mn-lt"/>
                <a:cs typeface="+mn-lt"/>
              </a:rPr>
              <a:t> </a:t>
            </a:r>
            <a:endParaRPr lang="en-US" sz="1600" dirty="0"/>
          </a:p>
          <a:p>
            <a:pPr>
              <a:lnSpc>
                <a:spcPct val="100000"/>
              </a:lnSpc>
              <a:spcBef>
                <a:spcPts val="1400"/>
              </a:spcBef>
            </a:pPr>
            <a:endParaRPr lang="en-US" sz="1400" dirty="0">
              <a:solidFill>
                <a:srgbClr val="292929"/>
              </a:solidFill>
              <a:latin typeface="Abadi" panose="020B0604020104020204" pitchFamily="34" charset="0"/>
              <a:cs typeface="Calibri" panose="020F0502020204030204"/>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40476" y="16666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a:latin typeface="Abadi"/>
            </a:endParaRPr>
          </a:p>
        </p:txBody>
      </p:sp>
      <p:graphicFrame>
        <p:nvGraphicFramePr>
          <p:cNvPr id="7" name="Diagram 6">
            <a:extLst>
              <a:ext uri="{FF2B5EF4-FFF2-40B4-BE49-F238E27FC236}">
                <a16:creationId xmlns:a16="http://schemas.microsoft.com/office/drawing/2014/main" id="{20624D18-D251-3160-24BF-8C46B9B56D92}"/>
              </a:ext>
            </a:extLst>
          </p:cNvPr>
          <p:cNvGraphicFramePr/>
          <p:nvPr>
            <p:extLst>
              <p:ext uri="{D42A27DB-BD31-4B8C-83A1-F6EECF244321}">
                <p14:modId xmlns:p14="http://schemas.microsoft.com/office/powerpoint/2010/main" val="3603338267"/>
              </p:ext>
            </p:extLst>
          </p:nvPr>
        </p:nvGraphicFramePr>
        <p:xfrm>
          <a:off x="-565354" y="936523"/>
          <a:ext cx="12249359" cy="5697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658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5847"/>
            <a:ext cx="9745589" cy="5254449"/>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Scatter plot: Flight Number vs. Payload Mass to see the odds of successfully landing increases with continuous launch attempts and the influence of the size of payload on the likelihood of the first stage returning. </a:t>
            </a:r>
          </a:p>
          <a:p>
            <a:pPr>
              <a:lnSpc>
                <a:spcPct val="100000"/>
              </a:lnSpc>
              <a:spcBef>
                <a:spcPts val="1400"/>
              </a:spcBef>
            </a:pPr>
            <a:r>
              <a:rPr lang="en-US" sz="1600" dirty="0">
                <a:solidFill>
                  <a:schemeClr val="accent3">
                    <a:lumMod val="25000"/>
                  </a:schemeClr>
                </a:solidFill>
                <a:latin typeface="Abadi"/>
              </a:rPr>
              <a:t>Scatter plot: Flight Number vs. Launch Site to visualize correlation between selecting a particular Launch Site and successfully landing.</a:t>
            </a:r>
          </a:p>
          <a:p>
            <a:pPr>
              <a:lnSpc>
                <a:spcPct val="100000"/>
              </a:lnSpc>
              <a:spcBef>
                <a:spcPts val="1400"/>
              </a:spcBef>
            </a:pPr>
            <a:r>
              <a:rPr lang="en-US" sz="1600" dirty="0">
                <a:solidFill>
                  <a:schemeClr val="accent3">
                    <a:lumMod val="25000"/>
                  </a:schemeClr>
                </a:solidFill>
                <a:latin typeface="Abadi"/>
              </a:rPr>
              <a:t>Scatter plot: Payload and Launch Site to visualize correlation between launching from a particular site with a specific payload mass. </a:t>
            </a:r>
            <a:endParaRPr lang="en-US" dirty="0">
              <a:solidFill>
                <a:schemeClr val="accent3">
                  <a:lumMod val="25000"/>
                </a:schemeClr>
              </a:solidFill>
            </a:endParaRPr>
          </a:p>
          <a:p>
            <a:pPr>
              <a:lnSpc>
                <a:spcPct val="100000"/>
              </a:lnSpc>
              <a:spcBef>
                <a:spcPts val="1400"/>
              </a:spcBef>
            </a:pPr>
            <a:r>
              <a:rPr lang="en-US" sz="1600" dirty="0">
                <a:solidFill>
                  <a:schemeClr val="accent3">
                    <a:lumMod val="25000"/>
                  </a:schemeClr>
                </a:solidFill>
                <a:latin typeface="Abadi"/>
              </a:rPr>
              <a:t>Bar chart: Visualize correlation between orbit type and successfully landing.</a:t>
            </a:r>
          </a:p>
          <a:p>
            <a:pPr>
              <a:lnSpc>
                <a:spcPct val="100000"/>
              </a:lnSpc>
              <a:spcBef>
                <a:spcPts val="1400"/>
              </a:spcBef>
            </a:pPr>
            <a:r>
              <a:rPr lang="en-US" sz="1600" dirty="0">
                <a:solidFill>
                  <a:schemeClr val="accent3">
                    <a:lumMod val="25000"/>
                  </a:schemeClr>
                </a:solidFill>
                <a:latin typeface="Abadi"/>
              </a:rPr>
              <a:t>Scatter plot: Visualize correlation between continuous launch i.e. Flight Number and Orbit type. </a:t>
            </a:r>
          </a:p>
          <a:p>
            <a:pPr>
              <a:lnSpc>
                <a:spcPct val="100000"/>
              </a:lnSpc>
              <a:spcBef>
                <a:spcPts val="1400"/>
              </a:spcBef>
            </a:pPr>
            <a:r>
              <a:rPr lang="en-US" sz="1600" dirty="0">
                <a:solidFill>
                  <a:schemeClr val="accent3">
                    <a:lumMod val="25000"/>
                  </a:schemeClr>
                </a:solidFill>
                <a:ea typeface="+mn-lt"/>
                <a:cs typeface="+mn-lt"/>
              </a:rPr>
              <a:t>Scatter plot: Visualize correlation between Payload size and Orbit type.</a:t>
            </a:r>
            <a:endParaRPr lang="en-US" sz="1600" dirty="0">
              <a:solidFill>
                <a:schemeClr val="accent3">
                  <a:lumMod val="25000"/>
                </a:schemeClr>
              </a:solidFill>
              <a:latin typeface="Calibri"/>
              <a:ea typeface="Calibri"/>
              <a:cs typeface="Calibri"/>
            </a:endParaRPr>
          </a:p>
          <a:p>
            <a:pPr>
              <a:lnSpc>
                <a:spcPct val="100000"/>
              </a:lnSpc>
              <a:spcBef>
                <a:spcPts val="1400"/>
              </a:spcBef>
            </a:pPr>
            <a:r>
              <a:rPr lang="en-US" sz="1600" dirty="0">
                <a:solidFill>
                  <a:schemeClr val="accent3">
                    <a:lumMod val="25000"/>
                  </a:schemeClr>
                </a:solidFill>
                <a:latin typeface="Calibri"/>
                <a:ea typeface="Calibri"/>
                <a:cs typeface="Calibri"/>
              </a:rPr>
              <a:t>Line plot: Visualize trends between successful landing and the year.</a:t>
            </a:r>
          </a:p>
          <a:p>
            <a:pPr>
              <a:lnSpc>
                <a:spcPct val="100000"/>
              </a:lnSpc>
              <a:spcBef>
                <a:spcPts val="1400"/>
              </a:spcBef>
            </a:pPr>
            <a:r>
              <a:rPr lang="en-US" sz="1600" dirty="0" err="1">
                <a:solidFill>
                  <a:schemeClr val="accent3">
                    <a:lumMod val="25000"/>
                  </a:schemeClr>
                </a:solidFill>
                <a:latin typeface="Abadi"/>
              </a:rPr>
              <a:t>Github</a:t>
            </a:r>
            <a:r>
              <a:rPr lang="en-US" sz="1600" dirty="0">
                <a:solidFill>
                  <a:schemeClr val="accent3">
                    <a:lumMod val="25000"/>
                  </a:schemeClr>
                </a:solidFill>
                <a:latin typeface="Abadi"/>
              </a:rPr>
              <a:t> notebook URL:</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ea typeface="+mn-lt"/>
                <a:cs typeface="+mn-lt"/>
                <a:hlinkClick r:id="rId3"/>
              </a:rPr>
              <a:t>https://github.com/ShahnajRUllah/Space_Y/blob/master/EDA%20using%20Data%20VIsualization.ipynb</a:t>
            </a:r>
            <a:r>
              <a:rPr lang="en-US" sz="1600" dirty="0">
                <a:ea typeface="+mn-lt"/>
                <a:cs typeface="+mn-lt"/>
              </a:rPr>
              <a:t> </a:t>
            </a:r>
            <a:endParaRPr lang="en-US" sz="1800" dirty="0">
              <a:ea typeface="+mn-lt"/>
              <a:cs typeface="+mn-lt"/>
            </a:endParaRPr>
          </a:p>
          <a:p>
            <a:endParaRPr lang="en-US" sz="1800">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567" y="1439687"/>
            <a:ext cx="10634587" cy="5198002"/>
          </a:xfrm>
          <a:prstGeom prst="rect">
            <a:avLst/>
          </a:prstGeom>
        </p:spPr>
        <p:txBody>
          <a:bodyPr lIns="91440" tIns="45720" rIns="91440" bIns="45720" anchor="t"/>
          <a:lstStyle/>
          <a:p>
            <a:pPr marL="457200" indent="-457200">
              <a:lnSpc>
                <a:spcPct val="100000"/>
              </a:lnSpc>
              <a:spcBef>
                <a:spcPts val="1400"/>
              </a:spcBef>
              <a:buAutoNum type="arabicPeriod"/>
            </a:pPr>
            <a:r>
              <a:rPr lang="en-US" sz="1400" dirty="0">
                <a:solidFill>
                  <a:schemeClr val="accent3">
                    <a:lumMod val="25000"/>
                  </a:schemeClr>
                </a:solidFill>
                <a:latin typeface="Abadi"/>
              </a:rPr>
              <a:t>Query list of all unique launch sites in the space mission</a:t>
            </a:r>
          </a:p>
          <a:p>
            <a:pPr marL="457200" indent="-457200">
              <a:lnSpc>
                <a:spcPct val="100000"/>
              </a:lnSpc>
              <a:spcBef>
                <a:spcPts val="1400"/>
              </a:spcBef>
              <a:buAutoNum type="arabicPeriod"/>
            </a:pPr>
            <a:r>
              <a:rPr lang="en-US" sz="1400" dirty="0">
                <a:solidFill>
                  <a:schemeClr val="accent3">
                    <a:lumMod val="25000"/>
                  </a:schemeClr>
                </a:solidFill>
                <a:latin typeface="Abadi"/>
              </a:rPr>
              <a:t>Query five records in which launch site begin with string 'CCA'</a:t>
            </a:r>
          </a:p>
          <a:p>
            <a:pPr marL="457200" indent="-457200">
              <a:lnSpc>
                <a:spcPct val="100000"/>
              </a:lnSpc>
              <a:spcBef>
                <a:spcPts val="1400"/>
              </a:spcBef>
              <a:buAutoNum type="arabicPeriod"/>
            </a:pPr>
            <a:r>
              <a:rPr lang="en-US" sz="1400" dirty="0">
                <a:solidFill>
                  <a:schemeClr val="accent3">
                    <a:lumMod val="25000"/>
                  </a:schemeClr>
                </a:solidFill>
                <a:latin typeface="Abadi"/>
              </a:rPr>
              <a:t>Query the total payload mass carried by boosters launched by NASA (CRS)</a:t>
            </a:r>
          </a:p>
          <a:p>
            <a:pPr marL="457200" indent="-457200">
              <a:lnSpc>
                <a:spcPct val="100000"/>
              </a:lnSpc>
              <a:spcBef>
                <a:spcPts val="1400"/>
              </a:spcBef>
              <a:buAutoNum type="arabicPeriod"/>
            </a:pPr>
            <a:r>
              <a:rPr lang="en-US" sz="1400" dirty="0">
                <a:solidFill>
                  <a:schemeClr val="accent3">
                    <a:lumMod val="25000"/>
                  </a:schemeClr>
                </a:solidFill>
                <a:latin typeface="Abadi"/>
              </a:rPr>
              <a:t>Query the average payload mass carried by booster versions F9 v1.1</a:t>
            </a:r>
          </a:p>
          <a:p>
            <a:pPr marL="457200" indent="-457200">
              <a:lnSpc>
                <a:spcPct val="100000"/>
              </a:lnSpc>
              <a:spcBef>
                <a:spcPts val="1400"/>
              </a:spcBef>
              <a:buAutoNum type="arabicPeriod"/>
            </a:pPr>
            <a:r>
              <a:rPr lang="en-US" sz="1400" dirty="0">
                <a:solidFill>
                  <a:schemeClr val="accent3">
                    <a:lumMod val="25000"/>
                  </a:schemeClr>
                </a:solidFill>
                <a:latin typeface="Abadi"/>
              </a:rPr>
              <a:t>Query the date in which the first successful ground pad landing outcome was achieved</a:t>
            </a:r>
          </a:p>
          <a:p>
            <a:pPr marL="457200" indent="-457200">
              <a:lnSpc>
                <a:spcPct val="100000"/>
              </a:lnSpc>
              <a:spcBef>
                <a:spcPts val="1400"/>
              </a:spcBef>
              <a:buAutoNum type="arabicPeriod"/>
            </a:pPr>
            <a:r>
              <a:rPr lang="en-US" sz="1400" dirty="0">
                <a:solidFill>
                  <a:schemeClr val="accent3">
                    <a:lumMod val="25000"/>
                  </a:schemeClr>
                </a:solidFill>
                <a:latin typeface="Abadi"/>
              </a:rPr>
              <a:t>Query the list of names of boosters that have successful landing in drone ship and a payload mass of greater than 4000kg but less than 6000kg</a:t>
            </a:r>
          </a:p>
          <a:p>
            <a:pPr marL="457200" indent="-457200">
              <a:lnSpc>
                <a:spcPct val="100000"/>
              </a:lnSpc>
              <a:spcBef>
                <a:spcPts val="1400"/>
              </a:spcBef>
              <a:buAutoNum type="arabicPeriod"/>
            </a:pPr>
            <a:r>
              <a:rPr lang="en-US" sz="1400" dirty="0">
                <a:solidFill>
                  <a:schemeClr val="accent3">
                    <a:lumMod val="25000"/>
                  </a:schemeClr>
                </a:solidFill>
                <a:latin typeface="Abadi"/>
              </a:rPr>
              <a:t>Query the count of the total number of successful and failed mission outcomes</a:t>
            </a:r>
          </a:p>
          <a:p>
            <a:pPr marL="457200" indent="-457200">
              <a:lnSpc>
                <a:spcPct val="100000"/>
              </a:lnSpc>
              <a:spcBef>
                <a:spcPts val="1400"/>
              </a:spcBef>
              <a:buAutoNum type="arabicPeriod"/>
            </a:pPr>
            <a:r>
              <a:rPr lang="en-US" sz="1400" dirty="0">
                <a:solidFill>
                  <a:schemeClr val="accent3">
                    <a:lumMod val="25000"/>
                  </a:schemeClr>
                </a:solidFill>
                <a:latin typeface="Abadi"/>
              </a:rPr>
              <a:t>Query the list of booster version names that have carried the maximum payload mass</a:t>
            </a:r>
          </a:p>
          <a:p>
            <a:pPr marL="457200" indent="-457200">
              <a:lnSpc>
                <a:spcPct val="100000"/>
              </a:lnSpc>
              <a:spcBef>
                <a:spcPts val="1400"/>
              </a:spcBef>
              <a:buAutoNum type="arabicPeriod"/>
            </a:pPr>
            <a:r>
              <a:rPr lang="en-US" sz="1400" dirty="0">
                <a:solidFill>
                  <a:schemeClr val="accent3">
                    <a:lumMod val="25000"/>
                  </a:schemeClr>
                </a:solidFill>
                <a:latin typeface="Abadi"/>
              </a:rPr>
              <a:t>Query the list of month, failed landing outcome in drone ship, booster version and launch sites for the months in the year 2015</a:t>
            </a:r>
          </a:p>
          <a:p>
            <a:pPr marL="457200" indent="-457200">
              <a:lnSpc>
                <a:spcPct val="100000"/>
              </a:lnSpc>
              <a:spcBef>
                <a:spcPts val="1400"/>
              </a:spcBef>
              <a:buAutoNum type="arabicPeriod"/>
            </a:pPr>
            <a:r>
              <a:rPr lang="en-US" sz="1400" dirty="0">
                <a:solidFill>
                  <a:schemeClr val="accent3">
                    <a:lumMod val="25000"/>
                  </a:schemeClr>
                </a:solidFill>
                <a:latin typeface="Abadi"/>
              </a:rPr>
              <a:t>Query the rank count of successful landing outcomes in descending order between the dates 04-06-2010 and 20-03-2017</a:t>
            </a:r>
          </a:p>
          <a:p>
            <a:pPr>
              <a:lnSpc>
                <a:spcPct val="100000"/>
              </a:lnSpc>
              <a:spcBef>
                <a:spcPts val="1400"/>
              </a:spcBef>
            </a:pPr>
            <a:r>
              <a:rPr lang="en-US" sz="1400" dirty="0" err="1">
                <a:solidFill>
                  <a:schemeClr val="accent3">
                    <a:lumMod val="25000"/>
                  </a:schemeClr>
                </a:solidFill>
                <a:ea typeface="+mn-lt"/>
                <a:cs typeface="+mn-lt"/>
              </a:rPr>
              <a:t>Github</a:t>
            </a:r>
            <a:r>
              <a:rPr lang="en-US" sz="1400" dirty="0">
                <a:solidFill>
                  <a:schemeClr val="accent3">
                    <a:lumMod val="25000"/>
                  </a:schemeClr>
                </a:solidFill>
                <a:ea typeface="+mn-lt"/>
                <a:cs typeface="+mn-lt"/>
              </a:rPr>
              <a:t> notebook URL:</a:t>
            </a:r>
            <a:endParaRPr lang="en-US" sz="1600" dirty="0">
              <a:solidFill>
                <a:schemeClr val="accent3">
                  <a:lumMod val="25000"/>
                </a:schemeClr>
              </a:solidFill>
            </a:endParaRPr>
          </a:p>
          <a:p>
            <a:pPr marL="0" indent="0">
              <a:lnSpc>
                <a:spcPct val="100000"/>
              </a:lnSpc>
              <a:spcBef>
                <a:spcPts val="1400"/>
              </a:spcBef>
              <a:buNone/>
            </a:pPr>
            <a:r>
              <a:rPr lang="en-US" sz="1400" dirty="0">
                <a:ea typeface="+mn-lt"/>
                <a:cs typeface="+mn-lt"/>
                <a:hlinkClick r:id="rId3"/>
              </a:rPr>
              <a:t>https://github.com/ShahnajRUllah/Space_Y/blob/master/SQLlite%20Exploratory%20Data%20Analysis.ipynb</a:t>
            </a:r>
            <a:r>
              <a:rPr lang="en-US" sz="1400" dirty="0">
                <a:ea typeface="+mn-lt"/>
                <a:cs typeface="+mn-lt"/>
              </a:rPr>
              <a:t> </a:t>
            </a:r>
            <a:endParaRPr lang="en-US" sz="1400" dirty="0">
              <a:solidFill>
                <a:schemeClr val="accent3">
                  <a:lumMod val="25000"/>
                </a:schemeClr>
              </a:solidFill>
              <a:cs typeface="Calibri"/>
            </a:endParaRPr>
          </a:p>
          <a:p>
            <a:endParaRPr lang="en-US" sz="1600">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05720"/>
            <a:ext cx="10515600" cy="4852283"/>
          </a:xfrm>
          <a:prstGeom prst="rect">
            <a:avLst/>
          </a:prstGeom>
        </p:spPr>
        <p:txBody>
          <a:bodyPr lIns="91440" tIns="45720" rIns="91440" bIns="45720" anchor="t">
            <a:normAutofit/>
          </a:bodyPr>
          <a:lstStyle/>
          <a:p>
            <a:pPr marL="342900" indent="-342900">
              <a:lnSpc>
                <a:spcPct val="100000"/>
              </a:lnSpc>
              <a:spcBef>
                <a:spcPts val="1400"/>
              </a:spcBef>
              <a:buAutoNum type="arabicPeriod"/>
            </a:pPr>
            <a:r>
              <a:rPr lang="en-US" sz="1400" dirty="0">
                <a:solidFill>
                  <a:schemeClr val="accent3">
                    <a:lumMod val="25000"/>
                  </a:schemeClr>
                </a:solidFill>
                <a:latin typeface="Abadi"/>
              </a:rPr>
              <a:t>Blue circle markers were used to identify the four mission launch sites.</a:t>
            </a:r>
            <a:endParaRPr lang="en-US" sz="1800" dirty="0">
              <a:solidFill>
                <a:schemeClr val="accent3">
                  <a:lumMod val="25000"/>
                </a:schemeClr>
              </a:solidFill>
              <a:latin typeface="Calibri" panose="020F0502020204030204"/>
              <a:cs typeface="Calibri" panose="020F0502020204030204"/>
            </a:endParaRPr>
          </a:p>
          <a:p>
            <a:pPr marL="342900" indent="-342900">
              <a:lnSpc>
                <a:spcPct val="100000"/>
              </a:lnSpc>
              <a:spcBef>
                <a:spcPts val="1400"/>
              </a:spcBef>
              <a:buAutoNum type="arabicPeriod"/>
            </a:pPr>
            <a:r>
              <a:rPr lang="en-US" sz="1400" dirty="0">
                <a:solidFill>
                  <a:schemeClr val="accent3">
                    <a:lumMod val="25000"/>
                  </a:schemeClr>
                </a:solidFill>
                <a:latin typeface="Abadi"/>
              </a:rPr>
              <a:t>All the launch outcomes were clustered by launch site and then further identified by green and red popup icon markers to signify successful and unsuccessful landing outcomes respectively. This can help identified if certain sites have higher success rate than others.</a:t>
            </a:r>
          </a:p>
          <a:p>
            <a:pPr marL="342900" indent="-342900">
              <a:lnSpc>
                <a:spcPct val="100000"/>
              </a:lnSpc>
              <a:spcBef>
                <a:spcPts val="1400"/>
              </a:spcBef>
              <a:buAutoNum type="arabicPeriod"/>
            </a:pPr>
            <a:r>
              <a:rPr lang="en-US" sz="1400" dirty="0">
                <a:solidFill>
                  <a:schemeClr val="accent3">
                    <a:lumMod val="25000"/>
                  </a:schemeClr>
                </a:solidFill>
                <a:latin typeface="Abadi"/>
              </a:rPr>
              <a:t>A mouse pointer object was also created to be able to hover over a point on the map and easily obtain the latitude and longitude of that location of interest. This was used to later identify the distance between the railways, highways, city and coast in a launch site's close proximity.</a:t>
            </a:r>
          </a:p>
          <a:p>
            <a:pPr marL="342900" indent="-342900">
              <a:lnSpc>
                <a:spcPct val="100000"/>
              </a:lnSpc>
              <a:spcBef>
                <a:spcPts val="1400"/>
              </a:spcBef>
              <a:buAutoNum type="arabicPeriod"/>
            </a:pPr>
            <a:r>
              <a:rPr lang="en-US" sz="1400" dirty="0">
                <a:solidFill>
                  <a:schemeClr val="accent3">
                    <a:lumMod val="25000"/>
                  </a:schemeClr>
                </a:solidFill>
                <a:latin typeface="Abadi"/>
              </a:rPr>
              <a:t>Lastly we identified the coast, city, highway and railway closest to launch site KSC LC-39A using a blue line to map the distance of these points. The distances were also calculated and marked on the map. This is helpful in understanding how sites are usually located i.e. for example far from cities or nearby coasts, etc. </a:t>
            </a:r>
          </a:p>
          <a:p>
            <a:pPr>
              <a:lnSpc>
                <a:spcPct val="100000"/>
              </a:lnSpc>
              <a:spcBef>
                <a:spcPts val="1400"/>
              </a:spcBef>
            </a:pPr>
            <a:r>
              <a:rPr lang="en-US" sz="1400" dirty="0">
                <a:solidFill>
                  <a:schemeClr val="accent3">
                    <a:lumMod val="25000"/>
                  </a:schemeClr>
                </a:solidFill>
                <a:latin typeface="Abadi"/>
              </a:rPr>
              <a:t>GitHub notebook URL:</a:t>
            </a:r>
          </a:p>
          <a:p>
            <a:pPr marL="0" indent="0">
              <a:lnSpc>
                <a:spcPct val="100000"/>
              </a:lnSpc>
              <a:spcBef>
                <a:spcPts val="1400"/>
              </a:spcBef>
              <a:buNone/>
            </a:pPr>
            <a:r>
              <a:rPr lang="en-US" sz="1400" dirty="0">
                <a:ea typeface="+mn-lt"/>
                <a:cs typeface="+mn-lt"/>
                <a:hlinkClick r:id="rId3"/>
              </a:rPr>
              <a:t>https://github.com/ShahnajRUllah/Space_Y/blob/master/Location%20site%20analysis%20with%20folium.ipynb</a:t>
            </a:r>
            <a:r>
              <a:rPr lang="en-US" sz="1400" dirty="0">
                <a:ea typeface="+mn-lt"/>
                <a:cs typeface="+mn-lt"/>
              </a:rPr>
              <a:t> </a:t>
            </a:r>
            <a:endParaRPr lang="en-US" dirty="0">
              <a:ea typeface="+mn-lt"/>
              <a:cs typeface="+mn-lt"/>
            </a:endParaRPr>
          </a:p>
          <a:p>
            <a:pPr marL="0" indent="0">
              <a:buNone/>
            </a:pPr>
            <a:endParaRPr lang="en-US" sz="1800">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we were able to gain insights with regards to which launch sites experiences the most success in its launches. A dropdown menu was created allowing users to view either the number of successful launches across all the sites or to view the ratio in the number of successful versus failed launches of a given site. </a:t>
            </a:r>
          </a:p>
          <a:p>
            <a:pPr>
              <a:lnSpc>
                <a:spcPct val="100000"/>
              </a:lnSpc>
              <a:spcBef>
                <a:spcPts val="1400"/>
              </a:spcBef>
            </a:pPr>
            <a:r>
              <a:rPr lang="en-US" sz="2200" dirty="0">
                <a:solidFill>
                  <a:schemeClr val="accent3">
                    <a:lumMod val="25000"/>
                  </a:schemeClr>
                </a:solidFill>
                <a:latin typeface="Abadi"/>
              </a:rPr>
              <a:t>Secondly, a scatter plot is also created to visualize the correlation between using a particular payload mass, a specific booster version and having a successful landing outcome. Using the dropdown menu we can select to gain the insight across all launch sites or a particular one. Additionally, a slider tool was added to narrow the x-axis payload mass range to get a closer look on the booster versions in the specified range.</a:t>
            </a:r>
          </a:p>
          <a:p>
            <a:pPr>
              <a:lnSpc>
                <a:spcPct val="100000"/>
              </a:lnSpc>
              <a:spcBef>
                <a:spcPts val="1400"/>
              </a:spcBef>
            </a:pPr>
            <a:r>
              <a:rPr lang="en-US" sz="2200" dirty="0">
                <a:solidFill>
                  <a:schemeClr val="accent3">
                    <a:lumMod val="25000"/>
                  </a:schemeClr>
                </a:solidFill>
                <a:latin typeface="Abadi"/>
              </a:rPr>
              <a:t>GitHub space app URL:</a:t>
            </a:r>
          </a:p>
          <a:p>
            <a:pPr marL="0" indent="0">
              <a:lnSpc>
                <a:spcPct val="100000"/>
              </a:lnSpc>
              <a:spcBef>
                <a:spcPts val="1400"/>
              </a:spcBef>
              <a:buNone/>
            </a:pPr>
            <a:r>
              <a:rPr lang="en-US" sz="2200" dirty="0">
                <a:ea typeface="+mn-lt"/>
                <a:cs typeface="+mn-lt"/>
                <a:hlinkClick r:id="rId3"/>
              </a:rPr>
              <a:t>https://github.com/ShahnajRUllah/Space_Y/blob/master/spacex_dash_app.py</a:t>
            </a:r>
            <a:r>
              <a:rPr lang="en-US" sz="2200" dirty="0">
                <a:solidFill>
                  <a:srgbClr val="000000"/>
                </a:solidFill>
                <a:latin typeface="Calibri"/>
                <a:cs typeface="Calibri"/>
              </a:rPr>
              <a:t> </a:t>
            </a:r>
            <a:r>
              <a:rPr lang="en-US" sz="2200" dirty="0">
                <a:solidFill>
                  <a:schemeClr val="accent3">
                    <a:lumMod val="25000"/>
                  </a:schemeClr>
                </a:solidFill>
                <a:latin typeface="Abadi"/>
              </a:rPr>
              <a:t>  </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4343" y="2841626"/>
            <a:ext cx="5117145" cy="3645783"/>
          </a:xfrm>
          <a:prstGeom prst="rect">
            <a:avLst/>
          </a:prstGeom>
        </p:spPr>
        <p:txBody>
          <a:bodyPr lIns="91440" tIns="45720" rIns="91440" bIns="45720" anchor="t">
            <a:normAutofit fontScale="77500" lnSpcReduction="20000"/>
          </a:bodyPr>
          <a:lstStyle/>
          <a:p>
            <a:pPr>
              <a:lnSpc>
                <a:spcPct val="100000"/>
              </a:lnSpc>
              <a:spcBef>
                <a:spcPts val="1400"/>
              </a:spcBef>
            </a:pPr>
            <a:r>
              <a:rPr lang="en-US" sz="1400" dirty="0">
                <a:solidFill>
                  <a:schemeClr val="accent3">
                    <a:lumMod val="25000"/>
                  </a:schemeClr>
                </a:solidFill>
                <a:latin typeface="Abadi"/>
              </a:rPr>
              <a:t>First the Target and Feature variables were identified. Then the dataset was split into training and test datasets.</a:t>
            </a:r>
          </a:p>
          <a:p>
            <a:pPr>
              <a:lnSpc>
                <a:spcPct val="100000"/>
              </a:lnSpc>
              <a:spcBef>
                <a:spcPts val="1400"/>
              </a:spcBef>
            </a:pPr>
            <a:r>
              <a:rPr lang="en-US" sz="1400" dirty="0">
                <a:solidFill>
                  <a:schemeClr val="accent3">
                    <a:lumMod val="25000"/>
                  </a:schemeClr>
                </a:solidFill>
                <a:latin typeface="Abadi"/>
              </a:rPr>
              <a:t>After the split of the dataset, we trained four different machine learning models to see which models made the best classification predictions for the landing outcomes. The models compared to was the Support Vector machine, Decision Tree, Logistic Regression and K nearest neighbor model. </a:t>
            </a:r>
          </a:p>
          <a:p>
            <a:pPr>
              <a:lnSpc>
                <a:spcPct val="100000"/>
              </a:lnSpc>
              <a:spcBef>
                <a:spcPts val="1400"/>
              </a:spcBef>
            </a:pPr>
            <a:r>
              <a:rPr lang="en-US" sz="1400" dirty="0">
                <a:solidFill>
                  <a:schemeClr val="accent3">
                    <a:lumMod val="25000"/>
                  </a:schemeClr>
                </a:solidFill>
                <a:latin typeface="Abadi"/>
              </a:rPr>
              <a:t>We performed a grid Search to find out which hyperparameters is best for the models to yield the highest accuracy.</a:t>
            </a:r>
          </a:p>
          <a:p>
            <a:pPr>
              <a:lnSpc>
                <a:spcPct val="100000"/>
              </a:lnSpc>
              <a:spcBef>
                <a:spcPts val="1400"/>
              </a:spcBef>
            </a:pPr>
            <a:r>
              <a:rPr lang="en-US" sz="1400" dirty="0">
                <a:solidFill>
                  <a:schemeClr val="accent3">
                    <a:lumMod val="25000"/>
                  </a:schemeClr>
                </a:solidFill>
                <a:latin typeface="Abadi"/>
              </a:rPr>
              <a:t>The recall and precision was calculated from each model's respective confusion matrix. The model with the highest recall and precision deemed the best model for our prediction.</a:t>
            </a:r>
          </a:p>
          <a:p>
            <a:pPr>
              <a:lnSpc>
                <a:spcPct val="100000"/>
              </a:lnSpc>
              <a:spcBef>
                <a:spcPts val="1400"/>
              </a:spcBef>
            </a:pPr>
            <a:r>
              <a:rPr lang="en-US" sz="1400" dirty="0">
                <a:solidFill>
                  <a:schemeClr val="accent3">
                    <a:lumMod val="25000"/>
                  </a:schemeClr>
                </a:solidFill>
                <a:latin typeface="Abadi"/>
              </a:rPr>
              <a:t>The accuracy calculated using the </a:t>
            </a:r>
            <a:r>
              <a:rPr lang="en-US" sz="1400" dirty="0" err="1">
                <a:solidFill>
                  <a:schemeClr val="accent3">
                    <a:lumMod val="25000"/>
                  </a:schemeClr>
                </a:solidFill>
                <a:latin typeface="Abadi"/>
              </a:rPr>
              <a:t>best_score</a:t>
            </a:r>
            <a:r>
              <a:rPr lang="en-US" sz="1400" dirty="0">
                <a:solidFill>
                  <a:schemeClr val="accent3">
                    <a:lumMod val="25000"/>
                  </a:schemeClr>
                </a:solidFill>
                <a:latin typeface="Abadi"/>
              </a:rPr>
              <a:t>() function for each model was also compared in a bar chart to also determine the best model for our objective.</a:t>
            </a:r>
          </a:p>
          <a:p>
            <a:pPr>
              <a:lnSpc>
                <a:spcPct val="100000"/>
              </a:lnSpc>
              <a:spcBef>
                <a:spcPts val="1400"/>
              </a:spcBef>
            </a:pPr>
            <a:r>
              <a:rPr lang="en-US" sz="1400" dirty="0">
                <a:solidFill>
                  <a:schemeClr val="accent3">
                    <a:lumMod val="25000"/>
                  </a:schemeClr>
                </a:solidFill>
                <a:latin typeface="Abadi"/>
              </a:rPr>
              <a:t>GitHub notebook URL:</a:t>
            </a:r>
          </a:p>
          <a:p>
            <a:pPr marL="0" indent="0">
              <a:lnSpc>
                <a:spcPct val="100000"/>
              </a:lnSpc>
              <a:spcBef>
                <a:spcPts val="1400"/>
              </a:spcBef>
              <a:buNone/>
            </a:pPr>
            <a:r>
              <a:rPr lang="en-US" sz="1400" dirty="0">
                <a:ea typeface="+mn-lt"/>
                <a:cs typeface="+mn-lt"/>
                <a:hlinkClick r:id="rId3"/>
              </a:rPr>
              <a:t>https://github.com/ShahnajRUllah/Space_Y/blob/master/SpaceX_ML_Prediction.ipynb</a:t>
            </a:r>
            <a:r>
              <a:rPr lang="en-US" sz="1400" dirty="0">
                <a:ea typeface="+mn-lt"/>
                <a:cs typeface="+mn-lt"/>
              </a:rPr>
              <a:t> </a:t>
            </a:r>
            <a:endParaRPr lang="en-US" dirty="0">
              <a:ea typeface="+mn-lt"/>
              <a:cs typeface="+mn-lt"/>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5">
            <a:extLst>
              <a:ext uri="{FF2B5EF4-FFF2-40B4-BE49-F238E27FC236}">
                <a16:creationId xmlns:a16="http://schemas.microsoft.com/office/drawing/2014/main" id="{8BFE4087-BA48-32D1-CECF-18ADA78E87D4}"/>
              </a:ext>
            </a:extLst>
          </p:cNvPr>
          <p:cNvGraphicFramePr/>
          <p:nvPr>
            <p:extLst>
              <p:ext uri="{D42A27DB-BD31-4B8C-83A1-F6EECF244321}">
                <p14:modId xmlns:p14="http://schemas.microsoft.com/office/powerpoint/2010/main" val="1463469930"/>
              </p:ext>
            </p:extLst>
          </p:nvPr>
        </p:nvGraphicFramePr>
        <p:xfrm>
          <a:off x="303390" y="1550810"/>
          <a:ext cx="6004277" cy="1018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908" name="Diagram 1908">
            <a:extLst>
              <a:ext uri="{FF2B5EF4-FFF2-40B4-BE49-F238E27FC236}">
                <a16:creationId xmlns:a16="http://schemas.microsoft.com/office/drawing/2014/main" id="{6FB76A22-5533-B11D-6B09-AC7C1CD68479}"/>
              </a:ext>
            </a:extLst>
          </p:cNvPr>
          <p:cNvGraphicFramePr/>
          <p:nvPr>
            <p:extLst>
              <p:ext uri="{D42A27DB-BD31-4B8C-83A1-F6EECF244321}">
                <p14:modId xmlns:p14="http://schemas.microsoft.com/office/powerpoint/2010/main" val="3102166058"/>
              </p:ext>
            </p:extLst>
          </p:nvPr>
        </p:nvGraphicFramePr>
        <p:xfrm>
          <a:off x="5884334" y="1444979"/>
          <a:ext cx="6491110" cy="530859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953" name="Arrow: Curved Down 9952">
            <a:extLst>
              <a:ext uri="{FF2B5EF4-FFF2-40B4-BE49-F238E27FC236}">
                <a16:creationId xmlns:a16="http://schemas.microsoft.com/office/drawing/2014/main" id="{385BD811-7ECB-B307-76E4-4590ABE967B3}"/>
              </a:ext>
            </a:extLst>
          </p:cNvPr>
          <p:cNvSpPr/>
          <p:nvPr/>
        </p:nvSpPr>
        <p:spPr>
          <a:xfrm>
            <a:off x="6094996" y="947002"/>
            <a:ext cx="3119437" cy="6477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05662" cy="423310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Result Summary from Data Visualization EDA</a:t>
            </a:r>
          </a:p>
          <a:p>
            <a:pPr marL="0" indent="0">
              <a:lnSpc>
                <a:spcPct val="100000"/>
              </a:lnSpc>
              <a:spcBef>
                <a:spcPts val="1400"/>
              </a:spcBef>
              <a:buNone/>
            </a:pPr>
            <a:r>
              <a:rPr lang="en-US" sz="2200" dirty="0">
                <a:solidFill>
                  <a:schemeClr val="accent3">
                    <a:lumMod val="25000"/>
                  </a:schemeClr>
                </a:solidFill>
                <a:latin typeface="Abadi"/>
              </a:rPr>
              <a:t>Launch site related observation:</a:t>
            </a:r>
          </a:p>
          <a:p>
            <a:pPr marL="457200" indent="-457200">
              <a:lnSpc>
                <a:spcPct val="100000"/>
              </a:lnSpc>
              <a:spcBef>
                <a:spcPts val="1400"/>
              </a:spcBef>
              <a:buAutoNum type="arabicPeriod"/>
            </a:pPr>
            <a:r>
              <a:rPr lang="en-US" sz="2200" dirty="0">
                <a:solidFill>
                  <a:schemeClr val="accent3">
                    <a:lumMod val="25000"/>
                  </a:schemeClr>
                </a:solidFill>
                <a:latin typeface="Abadi"/>
              </a:rPr>
              <a:t>Launch site</a:t>
            </a:r>
            <a:r>
              <a:rPr lang="en-US" sz="2200" dirty="0">
                <a:solidFill>
                  <a:schemeClr val="accent3">
                    <a:lumMod val="25000"/>
                  </a:schemeClr>
                </a:solidFill>
                <a:latin typeface="Abadi"/>
                <a:ea typeface="Calibri"/>
                <a:cs typeface="Calibri"/>
              </a:rPr>
              <a:t>s</a:t>
            </a:r>
            <a:r>
              <a:rPr lang="en-US" sz="2200" dirty="0">
                <a:solidFill>
                  <a:schemeClr val="tx1"/>
                </a:solidFill>
                <a:latin typeface="Abadi"/>
                <a:ea typeface="Calibri"/>
                <a:cs typeface="Calibri"/>
              </a:rPr>
              <a:t> VAFB SLC-4E and KSC LC-39A shows a higher success rate in comparison to site CCAFS SLC-40.</a:t>
            </a:r>
          </a:p>
          <a:p>
            <a:pPr marL="457200" indent="-457200">
              <a:lnSpc>
                <a:spcPct val="100000"/>
              </a:lnSpc>
              <a:spcBef>
                <a:spcPts val="1400"/>
              </a:spcBef>
              <a:buAutoNum type="arabicPeriod"/>
            </a:pPr>
            <a:r>
              <a:rPr lang="en-US" sz="2200" dirty="0">
                <a:solidFill>
                  <a:schemeClr val="tx1"/>
                </a:solidFill>
                <a:latin typeface="Abadi"/>
                <a:ea typeface="Calibri"/>
                <a:cs typeface="Calibri"/>
              </a:rPr>
              <a:t>Site KSC LC-39A has higher success with lower payload masses of below 5500kg while site VAFB SLC-4E is successful with payload masses lower than 10000kg. Site CCAFS SLC-40 experiences more success with heavy payloads of approximately 16000kg. </a:t>
            </a:r>
          </a:p>
          <a:p>
            <a:pPr marL="0" indent="0">
              <a:lnSpc>
                <a:spcPct val="100000"/>
              </a:lnSpc>
              <a:spcBef>
                <a:spcPts val="1400"/>
              </a:spcBef>
              <a:buNone/>
            </a:pPr>
            <a:r>
              <a:rPr lang="en-US" sz="2200" dirty="0">
                <a:solidFill>
                  <a:schemeClr val="tx1"/>
                </a:solidFill>
                <a:latin typeface="Abadi"/>
                <a:ea typeface="Calibri"/>
                <a:cs typeface="Calibri"/>
              </a:rPr>
              <a:t>Orbit type related observation:</a:t>
            </a:r>
          </a:p>
          <a:p>
            <a:pPr marL="457200" indent="-457200">
              <a:lnSpc>
                <a:spcPct val="100000"/>
              </a:lnSpc>
              <a:spcBef>
                <a:spcPts val="1400"/>
              </a:spcBef>
              <a:buAutoNum type="arabicPeriod"/>
            </a:pPr>
            <a:r>
              <a:rPr lang="en-US" sz="2200" dirty="0">
                <a:solidFill>
                  <a:schemeClr val="tx1"/>
                </a:solidFill>
                <a:latin typeface="Abadi"/>
                <a:ea typeface="Calibri"/>
                <a:cs typeface="Calibri"/>
              </a:rPr>
              <a:t>Orbit ES-L1, GEO and SSO have higher success rates versus orbit SO which has none. </a:t>
            </a:r>
          </a:p>
          <a:p>
            <a:pPr marL="457200" indent="-457200">
              <a:lnSpc>
                <a:spcPct val="100000"/>
              </a:lnSpc>
              <a:spcBef>
                <a:spcPts val="1400"/>
              </a:spcBef>
              <a:buAutoNum type="arabicPeriod"/>
            </a:pPr>
            <a:r>
              <a:rPr lang="en-US" sz="2200" dirty="0">
                <a:solidFill>
                  <a:schemeClr val="tx1"/>
                </a:solidFill>
                <a:latin typeface="Abadi"/>
                <a:ea typeface="Calibri"/>
                <a:cs typeface="Calibri"/>
              </a:rPr>
              <a:t>Orbit LEO experiences an increased success rate as the launch attempt number increases, i.e. flight number.</a:t>
            </a:r>
          </a:p>
          <a:p>
            <a:pPr marL="457200" indent="-457200">
              <a:lnSpc>
                <a:spcPct val="100000"/>
              </a:lnSpc>
              <a:spcBef>
                <a:spcPts val="1400"/>
              </a:spcBef>
              <a:buAutoNum type="arabicPeriod"/>
            </a:pPr>
            <a:r>
              <a:rPr lang="en-US" sz="2200" dirty="0">
                <a:solidFill>
                  <a:schemeClr val="tx1"/>
                </a:solidFill>
                <a:latin typeface="Abadi"/>
                <a:ea typeface="Calibri"/>
                <a:cs typeface="Calibri"/>
              </a:rPr>
              <a:t>Orbit LEO and ISS have higher successful landing rate with heavier payloads.</a:t>
            </a:r>
          </a:p>
          <a:p>
            <a:pPr marL="0" indent="0">
              <a:lnSpc>
                <a:spcPct val="100000"/>
              </a:lnSpc>
              <a:spcBef>
                <a:spcPts val="1400"/>
              </a:spcBef>
              <a:buNone/>
            </a:pPr>
            <a:r>
              <a:rPr lang="en-US" sz="2200" dirty="0">
                <a:solidFill>
                  <a:schemeClr val="tx1"/>
                </a:solidFill>
                <a:latin typeface="Abadi"/>
                <a:ea typeface="Calibri"/>
                <a:cs typeface="Calibri"/>
              </a:rPr>
              <a:t>Yearly landing outcome trend shows the success rate increases after the year 2013.</a:t>
            </a:r>
          </a:p>
          <a:p>
            <a:pPr>
              <a:lnSpc>
                <a:spcPct val="100000"/>
              </a:lnSpc>
              <a:spcBef>
                <a:spcPts val="1400"/>
              </a:spcBef>
            </a:pPr>
            <a:endParaRPr lang="en-US" sz="2200" dirty="0">
              <a:solidFill>
                <a:srgbClr val="292929"/>
              </a:solidFill>
              <a:latin typeface="Abadi"/>
              <a:ea typeface="Calibri"/>
              <a:cs typeface="Calibri"/>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from Data Visualization EDA</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94587"/>
            <a:ext cx="10505662" cy="5042725"/>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1400"/>
              </a:spcBef>
              <a:buNone/>
            </a:pPr>
            <a:r>
              <a:rPr lang="en-US" sz="2000" dirty="0">
                <a:solidFill>
                  <a:schemeClr val="tx1"/>
                </a:solidFill>
                <a:latin typeface="Abadi"/>
              </a:rPr>
              <a:t>Result summary from EDA using SQL:</a:t>
            </a:r>
            <a:endParaRPr lang="en-US"/>
          </a:p>
          <a:p>
            <a:pPr marL="457200" indent="-457200">
              <a:lnSpc>
                <a:spcPct val="110000"/>
              </a:lnSpc>
              <a:buAutoNum type="arabicPeriod"/>
            </a:pPr>
            <a:r>
              <a:rPr lang="en-US" sz="2000" dirty="0">
                <a:solidFill>
                  <a:schemeClr val="tx1"/>
                </a:solidFill>
                <a:latin typeface="Abadi"/>
              </a:rPr>
              <a:t>There are four launch sites in total. CCAFS LC-40, CCAFS SLC-40, KSC LC-39A and VAFB SLC-4E.</a:t>
            </a:r>
          </a:p>
          <a:p>
            <a:pPr marL="457200" indent="-457200">
              <a:lnSpc>
                <a:spcPct val="110000"/>
              </a:lnSpc>
              <a:buAutoNum type="arabicPeriod"/>
            </a:pPr>
            <a:r>
              <a:rPr lang="en-US" sz="2000" dirty="0">
                <a:solidFill>
                  <a:schemeClr val="tx1"/>
                </a:solidFill>
                <a:latin typeface="Abadi"/>
              </a:rPr>
              <a:t>NASA (CRS) booster launched a total of 45596kg payload.  </a:t>
            </a:r>
          </a:p>
          <a:p>
            <a:pPr marL="457200" indent="-457200">
              <a:lnSpc>
                <a:spcPct val="110000"/>
              </a:lnSpc>
              <a:buAutoNum type="arabicPeriod"/>
            </a:pPr>
            <a:r>
              <a:rPr lang="en-US" sz="2000" dirty="0">
                <a:solidFill>
                  <a:schemeClr val="tx1"/>
                </a:solidFill>
                <a:latin typeface="Abadi"/>
              </a:rPr>
              <a:t>Booster version f9 v1.1 carried an average of 2534.67kg</a:t>
            </a:r>
          </a:p>
          <a:p>
            <a:pPr marL="457200" indent="-457200">
              <a:lnSpc>
                <a:spcPct val="110000"/>
              </a:lnSpc>
              <a:buAutoNum type="arabicPeriod"/>
            </a:pPr>
            <a:r>
              <a:rPr lang="en-US" sz="2000" dirty="0">
                <a:solidFill>
                  <a:schemeClr val="tx1"/>
                </a:solidFill>
                <a:latin typeface="Abadi"/>
              </a:rPr>
              <a:t>First successful landing outcome in ground pad was on 22-12-2015</a:t>
            </a:r>
          </a:p>
          <a:p>
            <a:pPr marL="457200" indent="-457200">
              <a:lnSpc>
                <a:spcPct val="110000"/>
              </a:lnSpc>
              <a:buAutoNum type="arabicPeriod"/>
            </a:pPr>
            <a:r>
              <a:rPr lang="en-US" sz="2000" dirty="0">
                <a:solidFill>
                  <a:schemeClr val="tx1"/>
                </a:solidFill>
                <a:latin typeface="Abadi"/>
              </a:rPr>
              <a:t>Boosters FT B1022, B1026, B1021.2 and B1031.2 have had successful landing on drone ships while carrying payloads between 4000-6000kg.</a:t>
            </a:r>
          </a:p>
          <a:p>
            <a:pPr marL="457200" indent="-457200">
              <a:lnSpc>
                <a:spcPct val="110000"/>
              </a:lnSpc>
              <a:buAutoNum type="arabicPeriod"/>
            </a:pPr>
            <a:r>
              <a:rPr lang="en-US" sz="2000" dirty="0">
                <a:solidFill>
                  <a:schemeClr val="tx1"/>
                </a:solidFill>
                <a:latin typeface="Abadi"/>
              </a:rPr>
              <a:t>A total of 100 successful mission outcome was counted and 1 failed in flight</a:t>
            </a:r>
          </a:p>
          <a:p>
            <a:pPr marL="457200" indent="-457200">
              <a:lnSpc>
                <a:spcPct val="110000"/>
              </a:lnSpc>
              <a:buAutoNum type="arabicPeriod"/>
            </a:pPr>
            <a:r>
              <a:rPr lang="en-US" sz="2000" dirty="0">
                <a:solidFill>
                  <a:schemeClr val="tx1"/>
                </a:solidFill>
                <a:latin typeface="Abadi"/>
              </a:rPr>
              <a:t>There were 12 B5 booster versions that carried the maximum payload.</a:t>
            </a:r>
          </a:p>
          <a:p>
            <a:pPr marL="457200" indent="-457200">
              <a:lnSpc>
                <a:spcPct val="110000"/>
              </a:lnSpc>
              <a:buAutoNum type="arabicPeriod"/>
            </a:pPr>
            <a:r>
              <a:rPr lang="en-US" sz="2000" dirty="0">
                <a:solidFill>
                  <a:schemeClr val="tx1"/>
                </a:solidFill>
                <a:latin typeface="Abadi"/>
              </a:rPr>
              <a:t>In January and April 2015, there has been two failed drone ship landing outcomes both were launched from CCAFS LC-40.</a:t>
            </a:r>
          </a:p>
          <a:p>
            <a:pPr marL="457200" indent="-457200">
              <a:lnSpc>
                <a:spcPct val="110000"/>
              </a:lnSpc>
              <a:buAutoNum type="arabicPeriod"/>
            </a:pPr>
            <a:r>
              <a:rPr lang="en-US" sz="2000" dirty="0">
                <a:solidFill>
                  <a:schemeClr val="tx1"/>
                </a:solidFill>
                <a:latin typeface="Abadi"/>
              </a:rPr>
              <a:t>There has been 10 landing outcomes with no attempts and 5 successful/5 failed drone ship landing as well. 3 successful ground pas landing, 3 controlled/2 uncontrolled ocean landing. 2 parachute failed landing and 1 precluded drone ship landing.</a:t>
            </a:r>
            <a:endParaRPr lang="en-US" sz="2400" dirty="0">
              <a:solidFill>
                <a:schemeClr val="tx1"/>
              </a:solidFill>
              <a:latin typeface="Abadi"/>
            </a:endParaRPr>
          </a:p>
          <a:p>
            <a:pPr marL="457200" indent="-457200">
              <a:buAutoNum type="arabicPeriod"/>
            </a:pPr>
            <a:endParaRPr lang="en-US" sz="2000" dirty="0">
              <a:solidFill>
                <a:srgbClr val="000000"/>
              </a:solidFill>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from EDA using SQL</a:t>
            </a:r>
            <a:endParaRPr lang="en-US" dirty="0">
              <a:solidFill>
                <a:srgbClr val="0B49CB"/>
              </a:solidFill>
              <a:latin typeface="IBM Plex Mono SemiBold"/>
            </a:endParaRPr>
          </a:p>
        </p:txBody>
      </p:sp>
    </p:spTree>
    <p:extLst>
      <p:ext uri="{BB962C8B-B14F-4D97-AF65-F5344CB8AC3E}">
        <p14:creationId xmlns:p14="http://schemas.microsoft.com/office/powerpoint/2010/main" val="17989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5006149"/>
            <a:ext cx="10505662" cy="142322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latin typeface="Abadi"/>
              </a:rPr>
              <a:t>From the interactive folium map we've highlighted the most popular launch site, i.e. KSC LC-39A. We can see the closest city is 16.37km away. The coast is 6.87km, and there is a highway and railway 0.84km and 0.71km away respectively. </a:t>
            </a:r>
            <a:endParaRPr lang="en-US" sz="2200">
              <a:solidFill>
                <a:schemeClr val="tx1"/>
              </a:solidFill>
              <a:latin typeface="Abadi"/>
            </a:endParaRPr>
          </a:p>
          <a:p>
            <a:pPr marL="0" indent="0">
              <a:buNone/>
            </a:pPr>
            <a:r>
              <a:rPr lang="en-US" sz="2200" dirty="0">
                <a:solidFill>
                  <a:schemeClr val="tx1"/>
                </a:solidFill>
                <a:latin typeface="Abadi"/>
              </a:rPr>
              <a:t>Looking at all launch sites, the city tends to be further away from the site while they are all close to a coastline, a highway and railway. </a:t>
            </a:r>
          </a:p>
          <a:p>
            <a:pPr>
              <a:lnSpc>
                <a:spcPct val="100000"/>
              </a:lnSpc>
              <a:spcBef>
                <a:spcPts val="1400"/>
              </a:spcBef>
            </a:pPr>
            <a:endParaRPr lang="en-US" sz="2200" dirty="0">
              <a:solidFill>
                <a:srgbClr val="000000"/>
              </a:solidFill>
              <a:latin typeface="Abadi"/>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from Folium Interactive Map Analysis</a:t>
            </a:r>
          </a:p>
        </p:txBody>
      </p:sp>
      <p:pic>
        <p:nvPicPr>
          <p:cNvPr id="2" name="Picture 2" descr="Map&#10;&#10;Description automatically generated">
            <a:extLst>
              <a:ext uri="{FF2B5EF4-FFF2-40B4-BE49-F238E27FC236}">
                <a16:creationId xmlns:a16="http://schemas.microsoft.com/office/drawing/2014/main" id="{E1E111A6-A2FF-64B8-683A-2E73B29CA343}"/>
              </a:ext>
            </a:extLst>
          </p:cNvPr>
          <p:cNvPicPr>
            <a:picLocks noChangeAspect="1"/>
          </p:cNvPicPr>
          <p:nvPr/>
        </p:nvPicPr>
        <p:blipFill>
          <a:blip r:embed="rId4"/>
          <a:stretch>
            <a:fillRect/>
          </a:stretch>
        </p:blipFill>
        <p:spPr>
          <a:xfrm>
            <a:off x="168275" y="1310354"/>
            <a:ext cx="7585075" cy="2721230"/>
          </a:xfrm>
          <a:prstGeom prst="rect">
            <a:avLst/>
          </a:prstGeom>
        </p:spPr>
      </p:pic>
      <p:pic>
        <p:nvPicPr>
          <p:cNvPr id="3" name="Picture 4" descr="A picture containing chart&#10;&#10;Description automatically generated">
            <a:extLst>
              <a:ext uri="{FF2B5EF4-FFF2-40B4-BE49-F238E27FC236}">
                <a16:creationId xmlns:a16="http://schemas.microsoft.com/office/drawing/2014/main" id="{F2AA37E4-3922-8475-E060-10984152AA6D}"/>
              </a:ext>
            </a:extLst>
          </p:cNvPr>
          <p:cNvPicPr>
            <a:picLocks noChangeAspect="1"/>
          </p:cNvPicPr>
          <p:nvPr/>
        </p:nvPicPr>
        <p:blipFill>
          <a:blip r:embed="rId5"/>
          <a:stretch>
            <a:fillRect/>
          </a:stretch>
        </p:blipFill>
        <p:spPr>
          <a:xfrm>
            <a:off x="4867275" y="1088161"/>
            <a:ext cx="7188200" cy="1498741"/>
          </a:xfrm>
          <a:prstGeom prst="rect">
            <a:avLst/>
          </a:prstGeom>
        </p:spPr>
      </p:pic>
      <p:pic>
        <p:nvPicPr>
          <p:cNvPr id="5" name="Picture 5" descr="Diagram&#10;&#10;Description automatically generated">
            <a:extLst>
              <a:ext uri="{FF2B5EF4-FFF2-40B4-BE49-F238E27FC236}">
                <a16:creationId xmlns:a16="http://schemas.microsoft.com/office/drawing/2014/main" id="{8379B05B-F7AA-AB05-B44E-9EA6F3D5E971}"/>
              </a:ext>
            </a:extLst>
          </p:cNvPr>
          <p:cNvPicPr>
            <a:picLocks noChangeAspect="1"/>
          </p:cNvPicPr>
          <p:nvPr/>
        </p:nvPicPr>
        <p:blipFill>
          <a:blip r:embed="rId6"/>
          <a:stretch>
            <a:fillRect/>
          </a:stretch>
        </p:blipFill>
        <p:spPr>
          <a:xfrm>
            <a:off x="6296025" y="3632200"/>
            <a:ext cx="5664200" cy="1244600"/>
          </a:xfrm>
          <a:prstGeom prst="rect">
            <a:avLst/>
          </a:prstGeom>
        </p:spPr>
      </p:pic>
    </p:spTree>
    <p:extLst>
      <p:ext uri="{BB962C8B-B14F-4D97-AF65-F5344CB8AC3E}">
        <p14:creationId xmlns:p14="http://schemas.microsoft.com/office/powerpoint/2010/main" val="707255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5006149"/>
            <a:ext cx="10505662" cy="14232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a:solidFill>
                <a:schemeClr val="tx1"/>
              </a:solidFill>
              <a:latin typeface="Abadi"/>
            </a:endParaRPr>
          </a:p>
          <a:p>
            <a:pPr>
              <a:lnSpc>
                <a:spcPct val="100000"/>
              </a:lnSpc>
              <a:spcBef>
                <a:spcPts val="1400"/>
              </a:spcBef>
            </a:pPr>
            <a:endParaRPr lang="en-US" sz="2200" dirty="0">
              <a:solidFill>
                <a:srgbClr val="000000"/>
              </a:solidFill>
              <a:latin typeface="Abadi"/>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from </a:t>
            </a:r>
            <a:r>
              <a:rPr lang="en-US" dirty="0" err="1">
                <a:solidFill>
                  <a:srgbClr val="0B49CB"/>
                </a:solidFill>
                <a:latin typeface="Abadi"/>
              </a:rPr>
              <a:t>Plotly</a:t>
            </a:r>
            <a:r>
              <a:rPr lang="en-US" dirty="0">
                <a:solidFill>
                  <a:srgbClr val="0B49CB"/>
                </a:solidFill>
                <a:latin typeface="Abadi"/>
              </a:rPr>
              <a:t> Dash</a:t>
            </a:r>
          </a:p>
        </p:txBody>
      </p:sp>
      <p:pic>
        <p:nvPicPr>
          <p:cNvPr id="6" name="Picture 8" descr="Chart, pie chart&#10;&#10;Description automatically generated">
            <a:extLst>
              <a:ext uri="{FF2B5EF4-FFF2-40B4-BE49-F238E27FC236}">
                <a16:creationId xmlns:a16="http://schemas.microsoft.com/office/drawing/2014/main" id="{A898DB86-0E97-5393-0720-8D34966B381A}"/>
              </a:ext>
            </a:extLst>
          </p:cNvPr>
          <p:cNvPicPr>
            <a:picLocks noChangeAspect="1"/>
          </p:cNvPicPr>
          <p:nvPr/>
        </p:nvPicPr>
        <p:blipFill>
          <a:blip r:embed="rId4"/>
          <a:stretch>
            <a:fillRect/>
          </a:stretch>
        </p:blipFill>
        <p:spPr>
          <a:xfrm>
            <a:off x="303212" y="1455385"/>
            <a:ext cx="3306762" cy="2058104"/>
          </a:xfrm>
          <a:prstGeom prst="rect">
            <a:avLst/>
          </a:prstGeom>
        </p:spPr>
      </p:pic>
      <p:pic>
        <p:nvPicPr>
          <p:cNvPr id="9" name="Picture 9" descr="Chart, pie chart&#10;&#10;Description automatically generated">
            <a:extLst>
              <a:ext uri="{FF2B5EF4-FFF2-40B4-BE49-F238E27FC236}">
                <a16:creationId xmlns:a16="http://schemas.microsoft.com/office/drawing/2014/main" id="{C4B21831-39CA-EC89-1616-8D129FCF25BA}"/>
              </a:ext>
            </a:extLst>
          </p:cNvPr>
          <p:cNvPicPr>
            <a:picLocks noChangeAspect="1"/>
          </p:cNvPicPr>
          <p:nvPr/>
        </p:nvPicPr>
        <p:blipFill>
          <a:blip r:embed="rId5"/>
          <a:stretch>
            <a:fillRect/>
          </a:stretch>
        </p:blipFill>
        <p:spPr>
          <a:xfrm>
            <a:off x="3613150" y="1457205"/>
            <a:ext cx="2743200" cy="2070340"/>
          </a:xfrm>
          <a:prstGeom prst="rect">
            <a:avLst/>
          </a:prstGeom>
        </p:spPr>
      </p:pic>
      <p:pic>
        <p:nvPicPr>
          <p:cNvPr id="10" name="Picture 10" descr="A screenshot of a computer&#10;&#10;Description automatically generated">
            <a:extLst>
              <a:ext uri="{FF2B5EF4-FFF2-40B4-BE49-F238E27FC236}">
                <a16:creationId xmlns:a16="http://schemas.microsoft.com/office/drawing/2014/main" id="{66E8867D-E475-4BEC-C061-3206D25DC191}"/>
              </a:ext>
            </a:extLst>
          </p:cNvPr>
          <p:cNvPicPr>
            <a:picLocks noChangeAspect="1"/>
          </p:cNvPicPr>
          <p:nvPr/>
        </p:nvPicPr>
        <p:blipFill>
          <a:blip r:embed="rId6"/>
          <a:stretch>
            <a:fillRect/>
          </a:stretch>
        </p:blipFill>
        <p:spPr>
          <a:xfrm>
            <a:off x="303213" y="3719548"/>
            <a:ext cx="10664825" cy="2720905"/>
          </a:xfrm>
          <a:prstGeom prst="rect">
            <a:avLst/>
          </a:prstGeom>
        </p:spPr>
      </p:pic>
      <p:sp>
        <p:nvSpPr>
          <p:cNvPr id="11" name="TextBox 10">
            <a:extLst>
              <a:ext uri="{FF2B5EF4-FFF2-40B4-BE49-F238E27FC236}">
                <a16:creationId xmlns:a16="http://schemas.microsoft.com/office/drawing/2014/main" id="{ACFABD27-BB21-CFFE-9FCC-5C66CF7DBA9D}"/>
              </a:ext>
            </a:extLst>
          </p:cNvPr>
          <p:cNvSpPr txBox="1"/>
          <p:nvPr/>
        </p:nvSpPr>
        <p:spPr>
          <a:xfrm>
            <a:off x="6572250" y="1563688"/>
            <a:ext cx="444182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Dash pie chart shows Launch site KSC LC-39A has the most success rate.</a:t>
            </a:r>
            <a:endParaRPr lang="en-US"/>
          </a:p>
          <a:p>
            <a:pPr marL="285750" indent="-285750">
              <a:buFont typeface="Arial"/>
              <a:buChar char="•"/>
            </a:pPr>
            <a:r>
              <a:rPr lang="en-US" dirty="0">
                <a:ea typeface="Calibri"/>
                <a:cs typeface="Calibri"/>
              </a:rPr>
              <a:t>Dash scatter plot shows booster version FT has the most success and v1.1 has more fails. Payload masses between 1900-3700kg have higher success rate as well.</a:t>
            </a:r>
          </a:p>
        </p:txBody>
      </p:sp>
    </p:spTree>
    <p:extLst>
      <p:ext uri="{BB962C8B-B14F-4D97-AF65-F5344CB8AC3E}">
        <p14:creationId xmlns:p14="http://schemas.microsoft.com/office/powerpoint/2010/main" val="1460491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05662" cy="423310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1400"/>
              </a:spcBef>
            </a:pPr>
            <a:r>
              <a:rPr lang="en-US" sz="2200" dirty="0">
                <a:solidFill>
                  <a:schemeClr val="accent3">
                    <a:lumMod val="25000"/>
                  </a:schemeClr>
                </a:solidFill>
                <a:latin typeface="Abadi"/>
              </a:rPr>
              <a:t>From our predictive analysis process we concluded the best model to make our classification prediction of whether a launch will successfully land or not is the Decision tree model with the hyperparameters set to the following: </a:t>
            </a:r>
            <a:endParaRPr lang="en-US">
              <a:solidFill>
                <a:schemeClr val="accent3">
                  <a:lumMod val="25000"/>
                </a:schemeClr>
              </a:solidFill>
            </a:endParaRPr>
          </a:p>
          <a:p>
            <a:pPr marL="800100" lvl="1" indent="-342900">
              <a:lnSpc>
                <a:spcPct val="100000"/>
              </a:lnSpc>
              <a:spcBef>
                <a:spcPts val="1400"/>
              </a:spcBef>
            </a:pPr>
            <a:r>
              <a:rPr lang="en-US" sz="1800" dirty="0" err="1">
                <a:solidFill>
                  <a:schemeClr val="accent3">
                    <a:lumMod val="25000"/>
                  </a:schemeClr>
                </a:solidFill>
                <a:latin typeface="Abadi"/>
              </a:rPr>
              <a:t>criterion:entropy</a:t>
            </a:r>
            <a:r>
              <a:rPr lang="en-US" sz="1800" dirty="0">
                <a:solidFill>
                  <a:schemeClr val="accent3">
                    <a:lumMod val="25000"/>
                  </a:schemeClr>
                </a:solidFill>
                <a:latin typeface="Abadi"/>
              </a:rPr>
              <a:t>, </a:t>
            </a:r>
            <a:endParaRPr lang="en-US" dirty="0">
              <a:solidFill>
                <a:schemeClr val="accent3">
                  <a:lumMod val="25000"/>
                </a:schemeClr>
              </a:solidFill>
            </a:endParaRPr>
          </a:p>
          <a:p>
            <a:pPr marL="800100" lvl="1" indent="-342900">
              <a:lnSpc>
                <a:spcPct val="100000"/>
              </a:lnSpc>
              <a:spcBef>
                <a:spcPts val="1400"/>
              </a:spcBef>
            </a:pPr>
            <a:r>
              <a:rPr lang="en-US" sz="1800" dirty="0">
                <a:solidFill>
                  <a:schemeClr val="accent3">
                    <a:lumMod val="25000"/>
                  </a:schemeClr>
                </a:solidFill>
                <a:latin typeface="Abadi"/>
              </a:rPr>
              <a:t>max_depth:8, </a:t>
            </a:r>
            <a:endParaRPr lang="en-US">
              <a:solidFill>
                <a:schemeClr val="accent3">
                  <a:lumMod val="25000"/>
                </a:schemeClr>
              </a:solidFill>
            </a:endParaRPr>
          </a:p>
          <a:p>
            <a:pPr marL="800100" lvl="1" indent="-342900">
              <a:lnSpc>
                <a:spcPct val="100000"/>
              </a:lnSpc>
              <a:spcBef>
                <a:spcPts val="1400"/>
              </a:spcBef>
            </a:pPr>
            <a:r>
              <a:rPr lang="en-US" sz="1800" dirty="0" err="1">
                <a:solidFill>
                  <a:schemeClr val="accent3">
                    <a:lumMod val="25000"/>
                  </a:schemeClr>
                </a:solidFill>
                <a:latin typeface="Abadi"/>
              </a:rPr>
              <a:t>max_features:sqrt</a:t>
            </a:r>
            <a:r>
              <a:rPr lang="en-US" sz="1800" dirty="0">
                <a:solidFill>
                  <a:schemeClr val="accent3">
                    <a:lumMod val="25000"/>
                  </a:schemeClr>
                </a:solidFill>
                <a:latin typeface="Abadi"/>
              </a:rPr>
              <a:t>, </a:t>
            </a:r>
            <a:endParaRPr lang="en-US">
              <a:solidFill>
                <a:schemeClr val="accent3">
                  <a:lumMod val="25000"/>
                </a:schemeClr>
              </a:solidFill>
            </a:endParaRPr>
          </a:p>
          <a:p>
            <a:pPr marL="800100" lvl="1" indent="-342900">
              <a:lnSpc>
                <a:spcPct val="100000"/>
              </a:lnSpc>
              <a:spcBef>
                <a:spcPts val="1400"/>
              </a:spcBef>
            </a:pPr>
            <a:r>
              <a:rPr lang="en-US" sz="1800" dirty="0">
                <a:solidFill>
                  <a:schemeClr val="accent3">
                    <a:lumMod val="25000"/>
                  </a:schemeClr>
                </a:solidFill>
                <a:latin typeface="Abadi"/>
              </a:rPr>
              <a:t>min_samples_leaf:2, </a:t>
            </a:r>
            <a:endParaRPr lang="en-US">
              <a:solidFill>
                <a:schemeClr val="accent3">
                  <a:lumMod val="25000"/>
                </a:schemeClr>
              </a:solidFill>
            </a:endParaRPr>
          </a:p>
          <a:p>
            <a:pPr marL="800100" lvl="1" indent="-342900">
              <a:lnSpc>
                <a:spcPct val="100000"/>
              </a:lnSpc>
              <a:spcBef>
                <a:spcPts val="1400"/>
              </a:spcBef>
            </a:pPr>
            <a:r>
              <a:rPr lang="en-US" sz="1800" dirty="0">
                <a:solidFill>
                  <a:schemeClr val="accent3">
                    <a:lumMod val="25000"/>
                  </a:schemeClr>
                </a:solidFill>
                <a:latin typeface="Abadi"/>
              </a:rPr>
              <a:t>min_samples_split:2, </a:t>
            </a:r>
            <a:endParaRPr lang="en-US">
              <a:solidFill>
                <a:schemeClr val="accent3">
                  <a:lumMod val="25000"/>
                </a:schemeClr>
              </a:solidFill>
            </a:endParaRPr>
          </a:p>
          <a:p>
            <a:pPr marL="800100" lvl="1" indent="-342900">
              <a:lnSpc>
                <a:spcPct val="100000"/>
              </a:lnSpc>
              <a:spcBef>
                <a:spcPts val="1400"/>
              </a:spcBef>
            </a:pPr>
            <a:r>
              <a:rPr lang="en-US" sz="1800" dirty="0" err="1">
                <a:solidFill>
                  <a:schemeClr val="accent3">
                    <a:lumMod val="25000"/>
                  </a:schemeClr>
                </a:solidFill>
                <a:latin typeface="Abadi"/>
              </a:rPr>
              <a:t>splitter:random</a:t>
            </a:r>
            <a:r>
              <a:rPr lang="en-US" sz="1800" dirty="0">
                <a:solidFill>
                  <a:schemeClr val="accent3">
                    <a:lumMod val="25000"/>
                  </a:schemeClr>
                </a:solidFill>
                <a:latin typeface="Abadi"/>
              </a:rPr>
              <a:t>. </a:t>
            </a:r>
            <a:endParaRPr lang="en-US" dirty="0">
              <a:solidFill>
                <a:schemeClr val="accent3">
                  <a:lumMod val="25000"/>
                </a:schemeClr>
              </a:solidFill>
            </a:endParaRPr>
          </a:p>
          <a:p>
            <a:pPr marL="342900" indent="-342900">
              <a:lnSpc>
                <a:spcPct val="100000"/>
              </a:lnSpc>
              <a:spcBef>
                <a:spcPts val="1400"/>
              </a:spcBef>
            </a:pPr>
            <a:r>
              <a:rPr lang="en-US" sz="2200" dirty="0">
                <a:solidFill>
                  <a:schemeClr val="accent3">
                    <a:lumMod val="25000"/>
                  </a:schemeClr>
                </a:solidFill>
                <a:latin typeface="Abadi"/>
              </a:rPr>
              <a:t>This model exhibits a 89% accuracy. </a:t>
            </a:r>
            <a:endParaRPr lang="en-US" dirty="0">
              <a:solidFill>
                <a:schemeClr val="accent3">
                  <a:lumMod val="25000"/>
                </a:schemeClr>
              </a:solidFill>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from Predictive Analysis</a:t>
            </a:r>
            <a:endParaRPr lang="en-US" dirty="0">
              <a:solidFill>
                <a:srgbClr val="0B49CB"/>
              </a:solidFill>
            </a:endParaRPr>
          </a:p>
        </p:txBody>
      </p:sp>
    </p:spTree>
    <p:extLst>
      <p:ext uri="{BB962C8B-B14F-4D97-AF65-F5344CB8AC3E}">
        <p14:creationId xmlns:p14="http://schemas.microsoft.com/office/powerpoint/2010/main" val="212105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280811" y="46444"/>
            <a:ext cx="9915950" cy="9029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070C0"/>
                </a:solidFill>
                <a:latin typeface="Calibri"/>
                <a:ea typeface="Calibri"/>
                <a:cs typeface="Calibri"/>
              </a:rPr>
              <a:t>Flight Number vs.</a:t>
            </a:r>
            <a:r>
              <a:rPr lang="en-US" sz="4400" dirty="0">
                <a:solidFill>
                  <a:srgbClr val="0070C0"/>
                </a:solidFill>
                <a:latin typeface="Calibri"/>
                <a:ea typeface="Calibri"/>
                <a:cs typeface="Calibri"/>
              </a:rPr>
              <a:t> </a:t>
            </a:r>
            <a:r>
              <a:rPr lang="en-US" sz="4400" kern="1200" dirty="0">
                <a:solidFill>
                  <a:srgbClr val="0070C0"/>
                </a:solidFill>
                <a:latin typeface="Calibri"/>
                <a:ea typeface="Calibri"/>
                <a:cs typeface="Calibri"/>
              </a:rPr>
              <a:t>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6558" y="4519452"/>
            <a:ext cx="10647798" cy="2102380"/>
          </a:xfrm>
          <a:prstGeom prst="rect">
            <a:avLst/>
          </a:prstGeom>
        </p:spPr>
        <p:txBody>
          <a:bodyPr vert="horz" lIns="91440" tIns="45720" rIns="91440" bIns="45720" rtlCol="0" anchor="ctr">
            <a:normAutofit/>
          </a:bodyPr>
          <a:lstStyle/>
          <a:p>
            <a:pPr>
              <a:spcBef>
                <a:spcPts val="1400"/>
              </a:spcBef>
            </a:pPr>
            <a:r>
              <a:rPr lang="en-US" sz="1800" dirty="0">
                <a:ea typeface="Calibri"/>
                <a:cs typeface="Calibri"/>
              </a:rPr>
              <a:t>CCAFS SLC-40: 33/55 </a:t>
            </a:r>
            <a:r>
              <a:rPr lang="en-US" sz="1800" dirty="0">
                <a:ea typeface="+mn-lt"/>
                <a:cs typeface="+mn-lt"/>
              </a:rPr>
              <a:t>successful launches</a:t>
            </a:r>
            <a:r>
              <a:rPr lang="en-US" sz="1800" dirty="0">
                <a:ea typeface="Calibri"/>
                <a:cs typeface="Calibri"/>
              </a:rPr>
              <a:t> ~</a:t>
            </a:r>
            <a:r>
              <a:rPr lang="en-US" sz="1800" dirty="0">
                <a:ea typeface="+mn-lt"/>
                <a:cs typeface="+mn-lt"/>
              </a:rPr>
              <a:t> 60%</a:t>
            </a:r>
            <a:r>
              <a:rPr lang="en-US" sz="1800" dirty="0">
                <a:ea typeface="Calibri"/>
                <a:cs typeface="Calibri"/>
              </a:rPr>
              <a:t> success rate</a:t>
            </a:r>
          </a:p>
          <a:p>
            <a:pPr>
              <a:spcBef>
                <a:spcPts val="1400"/>
              </a:spcBef>
            </a:pPr>
            <a:r>
              <a:rPr lang="en-US" sz="1800" dirty="0">
                <a:ea typeface="Calibri"/>
                <a:cs typeface="Calibri"/>
              </a:rPr>
              <a:t>VAFB SLC-4E:</a:t>
            </a:r>
            <a:r>
              <a:rPr lang="en-US" sz="1800" dirty="0">
                <a:ea typeface="+mn-lt"/>
                <a:cs typeface="+mn-lt"/>
              </a:rPr>
              <a:t> 10/13 successful launches ~ 77%  success rate</a:t>
            </a:r>
            <a:endParaRPr lang="en-US" sz="1800" dirty="0">
              <a:ea typeface="Calibri"/>
              <a:cs typeface="Calibri"/>
            </a:endParaRPr>
          </a:p>
          <a:p>
            <a:pPr>
              <a:spcBef>
                <a:spcPts val="1400"/>
              </a:spcBef>
            </a:pPr>
            <a:r>
              <a:rPr lang="en-US" sz="1800" dirty="0">
                <a:ea typeface="Calibri"/>
                <a:cs typeface="Calibri"/>
              </a:rPr>
              <a:t>KSC LC-39A: 17</a:t>
            </a:r>
            <a:r>
              <a:rPr lang="en-US" sz="1800" dirty="0">
                <a:ea typeface="+mn-lt"/>
                <a:cs typeface="+mn-lt"/>
              </a:rPr>
              <a:t>/22 successful launches ~77%  success rate</a:t>
            </a:r>
            <a:endParaRPr lang="en-US" sz="1800" dirty="0">
              <a:ea typeface="Calibri"/>
              <a:cs typeface="Calibri"/>
            </a:endParaRPr>
          </a:p>
          <a:p>
            <a:pPr>
              <a:spcBef>
                <a:spcPts val="1400"/>
              </a:spcBef>
            </a:pPr>
            <a:r>
              <a:rPr lang="en-US" sz="1800" dirty="0">
                <a:ea typeface="+mn-lt"/>
                <a:cs typeface="+mn-lt"/>
              </a:rPr>
              <a:t>Launch sites VAFB SLC 4E and KSC LC-39A have a success rate of 77% in comparison to CCAFS SLC-40 which has a 60% success rate for landing successfully.</a:t>
            </a:r>
            <a:endParaRPr lang="en-US" sz="1800" dirty="0">
              <a:ea typeface="Calibri"/>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24</a:t>
            </a:fld>
            <a:endParaRPr lang="en-US" sz="1000">
              <a:solidFill>
                <a:schemeClr val="tx1">
                  <a:tint val="75000"/>
                </a:schemeClr>
              </a:solidFill>
              <a:latin typeface="+mn-lt"/>
            </a:endParaRPr>
          </a:p>
        </p:txBody>
      </p:sp>
      <p:pic>
        <p:nvPicPr>
          <p:cNvPr id="6" name="Picture 6" descr="Chart, scatter chart&#10;&#10;Description automatically generated">
            <a:extLst>
              <a:ext uri="{FF2B5EF4-FFF2-40B4-BE49-F238E27FC236}">
                <a16:creationId xmlns:a16="http://schemas.microsoft.com/office/drawing/2014/main" id="{5664CF28-E137-645E-AC8A-5C7C9CA1D5D1}"/>
              </a:ext>
            </a:extLst>
          </p:cNvPr>
          <p:cNvPicPr>
            <a:picLocks noChangeAspect="1"/>
          </p:cNvPicPr>
          <p:nvPr/>
        </p:nvPicPr>
        <p:blipFill>
          <a:blip r:embed="rId2"/>
          <a:stretch>
            <a:fillRect/>
          </a:stretch>
        </p:blipFill>
        <p:spPr>
          <a:xfrm>
            <a:off x="46569" y="1662730"/>
            <a:ext cx="12105921" cy="23754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4700" y="3701222"/>
            <a:ext cx="9915950" cy="9029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Calibri"/>
                <a:ea typeface="Calibri"/>
                <a:cs typeface="Calibri"/>
              </a:rPr>
              <a:t>Payload </a:t>
            </a:r>
            <a:r>
              <a:rPr lang="en-US" sz="4400" kern="1200" dirty="0">
                <a:solidFill>
                  <a:srgbClr val="0B49CB"/>
                </a:solidFill>
                <a:latin typeface="Calibri"/>
                <a:ea typeface="Calibri"/>
                <a:cs typeface="Calibri"/>
              </a:rPr>
              <a:t>vs.</a:t>
            </a:r>
            <a:r>
              <a:rPr lang="en-US" sz="4400" dirty="0">
                <a:solidFill>
                  <a:srgbClr val="0B49CB"/>
                </a:solidFill>
                <a:latin typeface="Calibri"/>
                <a:ea typeface="Calibri"/>
                <a:cs typeface="Calibri"/>
              </a:rPr>
              <a:t> </a:t>
            </a:r>
            <a:r>
              <a:rPr lang="en-US" sz="4400" kern="1200" dirty="0">
                <a:solidFill>
                  <a:srgbClr val="0B49CB"/>
                </a:solidFill>
                <a:latin typeface="Calibri"/>
                <a:ea typeface="Calibri"/>
                <a:cs typeface="Calibri"/>
              </a:rPr>
              <a:t>Launch</a:t>
            </a:r>
            <a:r>
              <a:rPr lang="en-US" sz="4400" dirty="0">
                <a:solidFill>
                  <a:srgbClr val="0B49CB"/>
                </a:solidFill>
                <a:latin typeface="Calibri"/>
                <a:ea typeface="Calibri"/>
                <a:cs typeface="Calibri"/>
              </a:rPr>
              <a:t> </a:t>
            </a:r>
            <a:r>
              <a:rPr lang="en-US" sz="4400" kern="1200" dirty="0">
                <a:solidFill>
                  <a:srgbClr val="0B49CB"/>
                </a:solidFill>
                <a:latin typeface="Calibri"/>
                <a:ea typeface="Calibri"/>
                <a:cs typeface="Calibri"/>
              </a:rPr>
              <a:t>Site</a:t>
            </a:r>
            <a:endParaRPr lang="en-US" sz="4400" dirty="0">
              <a:solidFill>
                <a:srgbClr val="0B49CB"/>
              </a:solidFill>
              <a:latin typeface="Calibri"/>
              <a:ea typeface="Calibri"/>
              <a:cs typeface="Calibri"/>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6558" y="4519452"/>
            <a:ext cx="10647798" cy="2102380"/>
          </a:xfrm>
          <a:prstGeom prst="rect">
            <a:avLst/>
          </a:prstGeom>
        </p:spPr>
        <p:txBody>
          <a:bodyPr vert="horz" lIns="91440" tIns="45720" rIns="91440" bIns="45720" rtlCol="0" anchor="ctr">
            <a:normAutofit/>
          </a:bodyPr>
          <a:lstStyle/>
          <a:p>
            <a:pPr>
              <a:spcBef>
                <a:spcPts val="1400"/>
              </a:spcBef>
            </a:pPr>
            <a:r>
              <a:rPr lang="en-US" sz="1600" dirty="0">
                <a:ea typeface="Calibri"/>
                <a:cs typeface="Calibri"/>
              </a:rPr>
              <a:t>We can see less attempts have been made with payload mass of over 10000kg on sites </a:t>
            </a:r>
            <a:r>
              <a:rPr lang="en-US" sz="1600" dirty="0">
                <a:ea typeface="+mn-lt"/>
                <a:cs typeface="+mn-lt"/>
              </a:rPr>
              <a:t>KSC LC-39A and CCAFS SLC-40. Site VAFB SLC 4E had no launch attempts with payload masses of above 10000kg. </a:t>
            </a:r>
          </a:p>
          <a:p>
            <a:pPr>
              <a:spcBef>
                <a:spcPts val="1400"/>
              </a:spcBef>
            </a:pPr>
            <a:r>
              <a:rPr lang="en-US" sz="1600" dirty="0">
                <a:ea typeface="Calibri"/>
                <a:cs typeface="Calibri"/>
              </a:rPr>
              <a:t>Site KSC LC-39A has more successful launches when using payload masses below 5500kg.</a:t>
            </a:r>
          </a:p>
          <a:p>
            <a:pPr>
              <a:spcBef>
                <a:spcPts val="1400"/>
              </a:spcBef>
            </a:pPr>
            <a:r>
              <a:rPr lang="en-US" sz="1600" dirty="0">
                <a:ea typeface="+mn-lt"/>
                <a:cs typeface="+mn-lt"/>
              </a:rPr>
              <a:t>Site VAFB SLC 4E has more successful launches when using heavier payloads above 1000kg and below 10000kg.</a:t>
            </a:r>
          </a:p>
          <a:p>
            <a:pPr>
              <a:spcBef>
                <a:spcPts val="1400"/>
              </a:spcBef>
            </a:pPr>
            <a:r>
              <a:rPr lang="en-US" sz="1600" dirty="0">
                <a:ea typeface="+mn-lt"/>
                <a:cs typeface="+mn-lt"/>
              </a:rPr>
              <a:t>Site CCAFS SLC-40 exhibits more successful launches when using heavier payload masses of between 6500kg and 16000kg.</a:t>
            </a:r>
            <a:endParaRPr lang="en-US" sz="1600" dirty="0">
              <a:ea typeface="Calibri"/>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25</a:t>
            </a:fld>
            <a:endParaRPr lang="en-US" sz="1000">
              <a:solidFill>
                <a:schemeClr val="tx1">
                  <a:tint val="75000"/>
                </a:schemeClr>
              </a:solidFill>
              <a:latin typeface="+mn-lt"/>
            </a:endParaRPr>
          </a:p>
        </p:txBody>
      </p:sp>
      <p:pic>
        <p:nvPicPr>
          <p:cNvPr id="7" name="Picture 6" descr="Chart, scatter chart&#10;&#10;Description automatically generated">
            <a:extLst>
              <a:ext uri="{FF2B5EF4-FFF2-40B4-BE49-F238E27FC236}">
                <a16:creationId xmlns:a16="http://schemas.microsoft.com/office/drawing/2014/main" id="{C2CDC2BF-864E-3070-BAFE-68AF1E20BDD0}"/>
              </a:ext>
            </a:extLst>
          </p:cNvPr>
          <p:cNvPicPr>
            <a:picLocks noChangeAspect="1"/>
          </p:cNvPicPr>
          <p:nvPr/>
        </p:nvPicPr>
        <p:blipFill>
          <a:blip r:embed="rId2"/>
          <a:stretch>
            <a:fillRect/>
          </a:stretch>
        </p:blipFill>
        <p:spPr>
          <a:xfrm>
            <a:off x="159456" y="700707"/>
            <a:ext cx="11887199" cy="2323921"/>
          </a:xfrm>
          <a:prstGeom prst="rect">
            <a:avLst/>
          </a:prstGeom>
        </p:spPr>
      </p:pic>
    </p:spTree>
    <p:extLst>
      <p:ext uri="{BB962C8B-B14F-4D97-AF65-F5344CB8AC3E}">
        <p14:creationId xmlns:p14="http://schemas.microsoft.com/office/powerpoint/2010/main" val="4123274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67644" y="4724277"/>
            <a:ext cx="9915950" cy="52899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Calibri"/>
                <a:ea typeface="Calibri"/>
                <a:cs typeface="Calibri"/>
              </a:rPr>
              <a:t>Success Rate vs</a:t>
            </a:r>
            <a:r>
              <a:rPr lang="en-US" sz="4400" kern="1200" dirty="0">
                <a:solidFill>
                  <a:srgbClr val="0B49CB"/>
                </a:solidFill>
                <a:latin typeface="Calibri"/>
                <a:ea typeface="Calibri"/>
                <a:cs typeface="Calibri"/>
              </a:rPr>
              <a:t>.</a:t>
            </a:r>
            <a:r>
              <a:rPr lang="en-US" sz="4400" dirty="0">
                <a:solidFill>
                  <a:srgbClr val="0B49CB"/>
                </a:solidFill>
                <a:latin typeface="Calibri"/>
                <a:ea typeface="Calibri"/>
                <a:cs typeface="Calibri"/>
              </a:rPr>
              <a:t>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9502" y="5253228"/>
            <a:ext cx="10647798" cy="423159"/>
          </a:xfrm>
          <a:prstGeom prst="rect">
            <a:avLst/>
          </a:prstGeom>
        </p:spPr>
        <p:txBody>
          <a:bodyPr vert="horz" lIns="91440" tIns="45720" rIns="91440" bIns="45720" rtlCol="0" anchor="ctr">
            <a:normAutofit/>
          </a:bodyPr>
          <a:lstStyle/>
          <a:p>
            <a:pPr>
              <a:spcBef>
                <a:spcPts val="1400"/>
              </a:spcBef>
            </a:pPr>
            <a:r>
              <a:rPr lang="en-US" sz="1600" dirty="0">
                <a:ea typeface="Calibri"/>
                <a:cs typeface="Calibri"/>
              </a:rPr>
              <a:t>Orbit ES-L1, GEO, HEO and SSO exhibit higher success rates while orbit SO exhibits no success.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26</a:t>
            </a:fld>
            <a:endParaRPr lang="en-US" sz="1000">
              <a:solidFill>
                <a:schemeClr val="tx1">
                  <a:tint val="75000"/>
                </a:schemeClr>
              </a:solidFill>
              <a:latin typeface="+mn-lt"/>
            </a:endParaRPr>
          </a:p>
        </p:txBody>
      </p:sp>
      <p:pic>
        <p:nvPicPr>
          <p:cNvPr id="2" name="Picture 5" descr="Chart, bar chart&#10;&#10;Description automatically generated">
            <a:extLst>
              <a:ext uri="{FF2B5EF4-FFF2-40B4-BE49-F238E27FC236}">
                <a16:creationId xmlns:a16="http://schemas.microsoft.com/office/drawing/2014/main" id="{57F78291-AF3B-95BA-84FB-2FDA997FC6BA}"/>
              </a:ext>
            </a:extLst>
          </p:cNvPr>
          <p:cNvPicPr>
            <a:picLocks noChangeAspect="1"/>
          </p:cNvPicPr>
          <p:nvPr/>
        </p:nvPicPr>
        <p:blipFill>
          <a:blip r:embed="rId2"/>
          <a:stretch>
            <a:fillRect/>
          </a:stretch>
        </p:blipFill>
        <p:spPr>
          <a:xfrm>
            <a:off x="2374902" y="78220"/>
            <a:ext cx="7138809" cy="3900504"/>
          </a:xfrm>
          <a:prstGeom prst="rect">
            <a:avLst/>
          </a:prstGeom>
        </p:spPr>
      </p:pic>
    </p:spTree>
    <p:extLst>
      <p:ext uri="{BB962C8B-B14F-4D97-AF65-F5344CB8AC3E}">
        <p14:creationId xmlns:p14="http://schemas.microsoft.com/office/powerpoint/2010/main" val="259156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04145" y="4138666"/>
            <a:ext cx="9915950" cy="52899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Calibri"/>
                <a:ea typeface="Calibri"/>
                <a:cs typeface="Calibri"/>
              </a:rPr>
              <a:t>Flight Number vs</a:t>
            </a:r>
            <a:r>
              <a:rPr lang="en-US" sz="4400" kern="1200" dirty="0">
                <a:solidFill>
                  <a:srgbClr val="0B49CB"/>
                </a:solidFill>
                <a:latin typeface="Calibri"/>
                <a:ea typeface="Calibri"/>
                <a:cs typeface="Calibri"/>
              </a:rPr>
              <a:t>.</a:t>
            </a:r>
            <a:r>
              <a:rPr lang="en-US" sz="4400" dirty="0">
                <a:solidFill>
                  <a:srgbClr val="0B49CB"/>
                </a:solidFill>
                <a:latin typeface="Calibri"/>
                <a:ea typeface="Calibri"/>
                <a:cs typeface="Calibri"/>
              </a:rPr>
              <a:t>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6002" y="4582952"/>
            <a:ext cx="10647798" cy="1100492"/>
          </a:xfrm>
          <a:prstGeom prst="rect">
            <a:avLst/>
          </a:prstGeom>
        </p:spPr>
        <p:txBody>
          <a:bodyPr vert="horz" lIns="91440" tIns="45720" rIns="91440" bIns="45720" rtlCol="0" anchor="ctr">
            <a:normAutofit/>
          </a:bodyPr>
          <a:lstStyle/>
          <a:p>
            <a:pPr>
              <a:spcBef>
                <a:spcPts val="1400"/>
              </a:spcBef>
            </a:pPr>
            <a:r>
              <a:rPr lang="en-US" sz="1600" dirty="0">
                <a:ea typeface="Calibri"/>
                <a:cs typeface="Calibri"/>
              </a:rPr>
              <a:t>We can see after the initial first two launches, orbit LEO's success is related to number of flights. With more launch attempts, there is increased success.</a:t>
            </a:r>
          </a:p>
          <a:p>
            <a:pPr>
              <a:spcBef>
                <a:spcPts val="1400"/>
              </a:spcBef>
            </a:pPr>
            <a:r>
              <a:rPr lang="en-US" sz="1600" dirty="0">
                <a:ea typeface="Calibri"/>
                <a:cs typeface="Calibri"/>
              </a:rPr>
              <a:t>When it comes to orbits GTO, ISS and PO, no correlation is seen between the launch attempt flight number.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27</a:t>
            </a:fld>
            <a:endParaRPr lang="en-US" sz="1000">
              <a:solidFill>
                <a:schemeClr val="tx1">
                  <a:tint val="75000"/>
                </a:schemeClr>
              </a:solidFill>
              <a:latin typeface="+mn-lt"/>
            </a:endParaRPr>
          </a:p>
        </p:txBody>
      </p:sp>
      <p:pic>
        <p:nvPicPr>
          <p:cNvPr id="6" name="Picture 6" descr="Chart, scatter chart&#10;&#10;Description automatically generated">
            <a:extLst>
              <a:ext uri="{FF2B5EF4-FFF2-40B4-BE49-F238E27FC236}">
                <a16:creationId xmlns:a16="http://schemas.microsoft.com/office/drawing/2014/main" id="{AEB13947-FFBA-D1B6-421C-02A1C97E6C22}"/>
              </a:ext>
            </a:extLst>
          </p:cNvPr>
          <p:cNvPicPr>
            <a:picLocks noChangeAspect="1"/>
          </p:cNvPicPr>
          <p:nvPr/>
        </p:nvPicPr>
        <p:blipFill>
          <a:blip r:embed="rId2"/>
          <a:stretch>
            <a:fillRect/>
          </a:stretch>
        </p:blipFill>
        <p:spPr>
          <a:xfrm>
            <a:off x="60678" y="495441"/>
            <a:ext cx="12077700" cy="2360508"/>
          </a:xfrm>
          <a:prstGeom prst="rect">
            <a:avLst/>
          </a:prstGeom>
        </p:spPr>
      </p:pic>
    </p:spTree>
    <p:extLst>
      <p:ext uri="{BB962C8B-B14F-4D97-AF65-F5344CB8AC3E}">
        <p14:creationId xmlns:p14="http://schemas.microsoft.com/office/powerpoint/2010/main" val="327364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14867" y="363944"/>
            <a:ext cx="9915950" cy="52899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Calibri"/>
                <a:ea typeface="Calibri"/>
                <a:cs typeface="Calibri"/>
              </a:rPr>
              <a:t>Payload vs</a:t>
            </a:r>
            <a:r>
              <a:rPr lang="en-US" sz="4400" kern="1200" dirty="0">
                <a:solidFill>
                  <a:srgbClr val="0B49CB"/>
                </a:solidFill>
                <a:latin typeface="Calibri"/>
                <a:ea typeface="Calibri"/>
                <a:cs typeface="Calibri"/>
              </a:rPr>
              <a:t>.</a:t>
            </a:r>
            <a:r>
              <a:rPr lang="en-US" sz="4400" dirty="0">
                <a:solidFill>
                  <a:srgbClr val="0B49CB"/>
                </a:solidFill>
                <a:latin typeface="Calibri"/>
                <a:ea typeface="Calibri"/>
                <a:cs typeface="Calibri"/>
              </a:rPr>
              <a:t>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28</a:t>
            </a:fld>
            <a:endParaRPr lang="en-US" sz="1000">
              <a:solidFill>
                <a:schemeClr val="tx1">
                  <a:tint val="75000"/>
                </a:schemeClr>
              </a:solidFill>
              <a:latin typeface="+mn-lt"/>
            </a:endParaRPr>
          </a:p>
        </p:txBody>
      </p:sp>
      <p:pic>
        <p:nvPicPr>
          <p:cNvPr id="2" name="Picture 6" descr="Chart, scatter chart&#10;&#10;Description automatically generated">
            <a:extLst>
              <a:ext uri="{FF2B5EF4-FFF2-40B4-BE49-F238E27FC236}">
                <a16:creationId xmlns:a16="http://schemas.microsoft.com/office/drawing/2014/main" id="{3A53D505-4618-3CFB-20B8-342459091359}"/>
              </a:ext>
            </a:extLst>
          </p:cNvPr>
          <p:cNvPicPr>
            <a:picLocks noChangeAspect="1"/>
          </p:cNvPicPr>
          <p:nvPr/>
        </p:nvPicPr>
        <p:blipFill>
          <a:blip r:embed="rId2"/>
          <a:stretch>
            <a:fillRect/>
          </a:stretch>
        </p:blipFill>
        <p:spPr>
          <a:xfrm>
            <a:off x="237066" y="2307777"/>
            <a:ext cx="11802533" cy="3039723"/>
          </a:xfrm>
          <a:prstGeom prst="rect">
            <a:avLst/>
          </a:prstGeom>
        </p:spPr>
      </p:pic>
    </p:spTree>
    <p:extLst>
      <p:ext uri="{BB962C8B-B14F-4D97-AF65-F5344CB8AC3E}">
        <p14:creationId xmlns:p14="http://schemas.microsoft.com/office/powerpoint/2010/main" val="7590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histogram&#10;&#10;Description automatically generated">
            <a:extLst>
              <a:ext uri="{FF2B5EF4-FFF2-40B4-BE49-F238E27FC236}">
                <a16:creationId xmlns:a16="http://schemas.microsoft.com/office/drawing/2014/main" id="{A7BFAD5D-B8DA-A08A-A28B-8E0B8696AD6A}"/>
              </a:ext>
            </a:extLst>
          </p:cNvPr>
          <p:cNvPicPr>
            <a:picLocks noChangeAspect="1"/>
          </p:cNvPicPr>
          <p:nvPr/>
        </p:nvPicPr>
        <p:blipFill>
          <a:blip r:embed="rId3"/>
          <a:stretch>
            <a:fillRect/>
          </a:stretch>
        </p:blipFill>
        <p:spPr>
          <a:xfrm>
            <a:off x="1605844" y="1427601"/>
            <a:ext cx="8853311" cy="510346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6108" y="1353767"/>
            <a:ext cx="10572925" cy="466629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Data was collected through SpaceX REST API and web scraping from a Wiki Page table. To clean data we filtered for records specific to Falcon 9 launch records, we replaced missing payload records with its mean value. Initially the data was missing interpretable data as it had ID numbers, we retrieved records that are associated to those ID. We classified landing outcomes with binary numbers to represent successful/failed landing. We carried out analysis using SQL and data visualization. We used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to gain interactive analytic insights. Lastly we used machine learning models to create a model that can predict the possibility of the first stage successfully landing for falcon 9 ship.</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Our exploratory data analysis showed launches made from launch site KSC LC-39A had higher success rate. Booster version FT also had higher success rate along with payload masses ranging from 2000-3250kg had increased success odds.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66847"/>
            <a:ext cx="10168922" cy="1910116"/>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 result of the query shows all the unique space launch sites for falcon 9. There are four sites.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 application&#10;&#10;Description automatically generated">
            <a:extLst>
              <a:ext uri="{FF2B5EF4-FFF2-40B4-BE49-F238E27FC236}">
                <a16:creationId xmlns:a16="http://schemas.microsoft.com/office/drawing/2014/main" id="{07294826-0381-4BE1-C384-0BD3B20E8E5C}"/>
              </a:ext>
            </a:extLst>
          </p:cNvPr>
          <p:cNvPicPr>
            <a:picLocks noChangeAspect="1"/>
          </p:cNvPicPr>
          <p:nvPr/>
        </p:nvPicPr>
        <p:blipFill>
          <a:blip r:embed="rId3"/>
          <a:stretch>
            <a:fillRect/>
          </a:stretch>
        </p:blipFill>
        <p:spPr>
          <a:xfrm>
            <a:off x="3376789" y="1555082"/>
            <a:ext cx="4535311" cy="25625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6677" y="5134680"/>
            <a:ext cx="10599311" cy="999950"/>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The query here lists the first five records from the data in which the name of the launch sites begins with "CCA". Our earlier visualization EDA had excluded launch site CCAFS LC-40 which this table reveals.</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1F21F9C7-F632-1AAE-A59D-B30C2C3CD6FF}"/>
              </a:ext>
            </a:extLst>
          </p:cNvPr>
          <p:cNvPicPr>
            <a:picLocks noChangeAspect="1"/>
          </p:cNvPicPr>
          <p:nvPr/>
        </p:nvPicPr>
        <p:blipFill>
          <a:blip r:embed="rId3"/>
          <a:stretch>
            <a:fillRect/>
          </a:stretch>
        </p:blipFill>
        <p:spPr>
          <a:xfrm>
            <a:off x="342900" y="1480509"/>
            <a:ext cx="11513255" cy="344542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8954" y="4654902"/>
            <a:ext cx="9745589" cy="1663171"/>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 query here shows the total payload mass carried by boosters carried launched by NASA (CRS). </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 email&#10;&#10;Description automatically generated">
            <a:extLst>
              <a:ext uri="{FF2B5EF4-FFF2-40B4-BE49-F238E27FC236}">
                <a16:creationId xmlns:a16="http://schemas.microsoft.com/office/drawing/2014/main" id="{504D4D49-EF1E-7279-F418-082762BB1DD7}"/>
              </a:ext>
            </a:extLst>
          </p:cNvPr>
          <p:cNvPicPr>
            <a:picLocks noChangeAspect="1"/>
          </p:cNvPicPr>
          <p:nvPr/>
        </p:nvPicPr>
        <p:blipFill>
          <a:blip r:embed="rId3"/>
          <a:stretch>
            <a:fillRect/>
          </a:stretch>
        </p:blipFill>
        <p:spPr>
          <a:xfrm>
            <a:off x="512233" y="1489085"/>
            <a:ext cx="11174588" cy="288499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34680"/>
            <a:ext cx="9745589" cy="1042283"/>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This query shows the booster version F9 v1.1 carried an average mass of 2534.67kg payload.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10;&#10;Description automatically generated">
            <a:extLst>
              <a:ext uri="{FF2B5EF4-FFF2-40B4-BE49-F238E27FC236}">
                <a16:creationId xmlns:a16="http://schemas.microsoft.com/office/drawing/2014/main" id="{853A1263-8B75-96DF-29A7-CC0F65E5CED8}"/>
              </a:ext>
            </a:extLst>
          </p:cNvPr>
          <p:cNvPicPr>
            <a:picLocks noChangeAspect="1"/>
          </p:cNvPicPr>
          <p:nvPr/>
        </p:nvPicPr>
        <p:blipFill>
          <a:blip r:embed="rId3"/>
          <a:stretch>
            <a:fillRect/>
          </a:stretch>
        </p:blipFill>
        <p:spPr>
          <a:xfrm>
            <a:off x="378178" y="1854797"/>
            <a:ext cx="11442699" cy="26545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50291"/>
            <a:ext cx="9745589" cy="172667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This query shows the first successful landing outcome in ground pad was achieved on December 22nd, 2015.</a:t>
            </a:r>
            <a:endParaRPr lang="en-US" sz="1800" dirty="0">
              <a:solidFill>
                <a:schemeClr val="accent3">
                  <a:lumMod val="25000"/>
                </a:schemeClr>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6EF99352-E757-E302-BA0E-800EBE9B268A}"/>
              </a:ext>
            </a:extLst>
          </p:cNvPr>
          <p:cNvPicPr>
            <a:picLocks noChangeAspect="1"/>
          </p:cNvPicPr>
          <p:nvPr/>
        </p:nvPicPr>
        <p:blipFill>
          <a:blip r:embed="rId3"/>
          <a:stretch>
            <a:fillRect/>
          </a:stretch>
        </p:blipFill>
        <p:spPr>
          <a:xfrm>
            <a:off x="166512" y="1591352"/>
            <a:ext cx="11866032" cy="23206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23013"/>
            <a:ext cx="9745589" cy="12539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list of boosters who have had successful landing outcomes on drone ships while carrying payloads of more than 4000kg and less than 6000kg.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 email&#10;&#10;Description automatically generated">
            <a:extLst>
              <a:ext uri="{FF2B5EF4-FFF2-40B4-BE49-F238E27FC236}">
                <a16:creationId xmlns:a16="http://schemas.microsoft.com/office/drawing/2014/main" id="{83DEEEEB-F02E-39CB-707F-3C7A7764E582}"/>
              </a:ext>
            </a:extLst>
          </p:cNvPr>
          <p:cNvPicPr>
            <a:picLocks noChangeAspect="1"/>
          </p:cNvPicPr>
          <p:nvPr/>
        </p:nvPicPr>
        <p:blipFill>
          <a:blip r:embed="rId3"/>
          <a:stretch>
            <a:fillRect/>
          </a:stretch>
        </p:blipFill>
        <p:spPr>
          <a:xfrm>
            <a:off x="194734" y="1575780"/>
            <a:ext cx="11668477" cy="27045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07680"/>
            <a:ext cx="9745589" cy="1169283"/>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This query summarizes the total number of mission outcomes, i.e. the total number of successful outcomes and failed outcomes.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 email&#10;&#10;Description automatically generated">
            <a:extLst>
              <a:ext uri="{FF2B5EF4-FFF2-40B4-BE49-F238E27FC236}">
                <a16:creationId xmlns:a16="http://schemas.microsoft.com/office/drawing/2014/main" id="{344EA204-531A-2C7F-EF51-AF6DF87AAE98}"/>
              </a:ext>
            </a:extLst>
          </p:cNvPr>
          <p:cNvPicPr>
            <a:picLocks noChangeAspect="1"/>
          </p:cNvPicPr>
          <p:nvPr/>
        </p:nvPicPr>
        <p:blipFill>
          <a:blip r:embed="rId3"/>
          <a:stretch>
            <a:fillRect/>
          </a:stretch>
        </p:blipFill>
        <p:spPr>
          <a:xfrm>
            <a:off x="230011" y="1565927"/>
            <a:ext cx="11696699" cy="26537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89902"/>
            <a:ext cx="9745589" cy="1232783"/>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This query shows the list of booster versions which carried the maximum payload.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ext&#10;&#10;Description automatically generated">
            <a:extLst>
              <a:ext uri="{FF2B5EF4-FFF2-40B4-BE49-F238E27FC236}">
                <a16:creationId xmlns:a16="http://schemas.microsoft.com/office/drawing/2014/main" id="{1F3A2BCE-7644-E332-44FD-5852B054E3CF}"/>
              </a:ext>
            </a:extLst>
          </p:cNvPr>
          <p:cNvPicPr>
            <a:picLocks noChangeAspect="1"/>
          </p:cNvPicPr>
          <p:nvPr/>
        </p:nvPicPr>
        <p:blipFill>
          <a:blip r:embed="rId3"/>
          <a:stretch>
            <a:fillRect/>
          </a:stretch>
        </p:blipFill>
        <p:spPr>
          <a:xfrm>
            <a:off x="2339623" y="1377509"/>
            <a:ext cx="7512754" cy="37925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26680"/>
            <a:ext cx="9745589" cy="1550283"/>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Here we summarized the launch records who've had failed landing outcomes on drone ships for the year 2015. The details include the month of the launch, the booster version used and the launch site.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 email&#10;&#10;Description automatically generated">
            <a:extLst>
              <a:ext uri="{FF2B5EF4-FFF2-40B4-BE49-F238E27FC236}">
                <a16:creationId xmlns:a16="http://schemas.microsoft.com/office/drawing/2014/main" id="{AA40ADBF-95FD-4CCB-444F-C9FCDD510622}"/>
              </a:ext>
            </a:extLst>
          </p:cNvPr>
          <p:cNvPicPr>
            <a:picLocks noChangeAspect="1"/>
          </p:cNvPicPr>
          <p:nvPr/>
        </p:nvPicPr>
        <p:blipFill>
          <a:blip r:embed="rId3"/>
          <a:stretch>
            <a:fillRect/>
          </a:stretch>
        </p:blipFill>
        <p:spPr>
          <a:xfrm>
            <a:off x="279401" y="1795012"/>
            <a:ext cx="11633199" cy="24565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4068"/>
            <a:ext cx="9745589" cy="1366839"/>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This query counts and groups the landing outcomes and then ranks them in descending order for the time period June 4, 2010 to March 20, 2017. </a:t>
            </a:r>
            <a:endParaRPr lang="en-US" sz="1800" dirty="0">
              <a:solidFill>
                <a:schemeClr val="accent3">
                  <a:lumMod val="25000"/>
                </a:schemeClr>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Table&#10;&#10;Description automatically generated">
            <a:extLst>
              <a:ext uri="{FF2B5EF4-FFF2-40B4-BE49-F238E27FC236}">
                <a16:creationId xmlns:a16="http://schemas.microsoft.com/office/drawing/2014/main" id="{6FB7BA42-FDB5-2340-6945-A720E7460B1F}"/>
              </a:ext>
            </a:extLst>
          </p:cNvPr>
          <p:cNvPicPr>
            <a:picLocks noChangeAspect="1"/>
          </p:cNvPicPr>
          <p:nvPr/>
        </p:nvPicPr>
        <p:blipFill>
          <a:blip r:embed="rId3"/>
          <a:stretch>
            <a:fillRect/>
          </a:stretch>
        </p:blipFill>
        <p:spPr>
          <a:xfrm>
            <a:off x="2332567" y="1379390"/>
            <a:ext cx="6623755" cy="376760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07003"/>
            <a:ext cx="10508611" cy="45255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Companies are trying to make travelling to space accessible by making it affordable. If a launch is successfully executed, </a:t>
            </a:r>
            <a:r>
              <a:rPr lang="en-US" sz="2200" dirty="0">
                <a:solidFill>
                  <a:schemeClr val="accent3">
                    <a:lumMod val="25000"/>
                  </a:schemeClr>
                </a:solidFill>
                <a:latin typeface="IBM Plex Mono Text"/>
              </a:rPr>
              <a:t>SpaceX is able to reuse its first stage components</a:t>
            </a:r>
            <a:r>
              <a:rPr lang="en-US" sz="2200" dirty="0">
                <a:solidFill>
                  <a:schemeClr val="accent3">
                    <a:lumMod val="25000"/>
                  </a:schemeClr>
                </a:solidFill>
                <a:latin typeface="Abadi"/>
              </a:rPr>
              <a:t> of Falcon 9 thereby making it significantly cheaper per launch in comparison to its competitors. The competitors can cost upwards of 165 million dollars for a launch whereas SpaceX is upwards of 62 million dollars. </a:t>
            </a:r>
          </a:p>
          <a:p>
            <a:pPr>
              <a:spcBef>
                <a:spcPts val="1400"/>
              </a:spcBef>
            </a:pPr>
            <a:r>
              <a:rPr lang="en-US" sz="2200" dirty="0">
                <a:solidFill>
                  <a:schemeClr val="accent3">
                    <a:lumMod val="25000"/>
                  </a:schemeClr>
                </a:solidFill>
                <a:latin typeface="Abadi"/>
              </a:rPr>
              <a:t>Here, we would like to create a predictive model that can classify the landing outcome of a launch. We will use SpaceX's falcon 9 historical data to train the model. With this info we can estimate the cost of needed for the next launch knowing whether we can reuse the first stage from the launch.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0623"/>
            <a:ext cx="9745589" cy="1536173"/>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The four mission launch sites (</a:t>
            </a:r>
            <a:r>
              <a:rPr lang="en-US" sz="1400" dirty="0">
                <a:solidFill>
                  <a:schemeClr val="accent3">
                    <a:lumMod val="25000"/>
                  </a:schemeClr>
                </a:solidFill>
                <a:ea typeface="+mn-lt"/>
                <a:cs typeface="+mn-lt"/>
              </a:rPr>
              <a:t>CCAFS LC-40, CCAFS SLC-40, KSC LC-39A and VAFB SLC-4E</a:t>
            </a:r>
            <a:r>
              <a:rPr lang="en-US" sz="1400" dirty="0">
                <a:solidFill>
                  <a:schemeClr val="accent3">
                    <a:lumMod val="25000"/>
                  </a:schemeClr>
                </a:solidFill>
                <a:latin typeface="Abadi"/>
              </a:rPr>
              <a:t>) are marked in blue dots. We can see that all sites are situated very close to a coast and none of them are near the equator</a:t>
            </a:r>
            <a:endParaRPr lang="en-US" sz="1400" dirty="0">
              <a:solidFill>
                <a:schemeClr val="accent3">
                  <a:lumMod val="25000"/>
                </a:schemeClr>
              </a:solidFill>
              <a:latin typeface="Calibri"/>
              <a:cs typeface="Calibri" panose="020F0502020204030204"/>
            </a:endParaRPr>
          </a:p>
          <a:p>
            <a:pPr>
              <a:lnSpc>
                <a:spcPct val="100000"/>
              </a:lnSpc>
              <a:spcBef>
                <a:spcPts val="1400"/>
              </a:spcBef>
            </a:pPr>
            <a:r>
              <a:rPr lang="en-US" sz="1400" dirty="0">
                <a:solidFill>
                  <a:schemeClr val="accent3">
                    <a:lumMod val="25000"/>
                  </a:schemeClr>
                </a:solidFill>
                <a:latin typeface="Abadi"/>
              </a:rPr>
              <a:t>Explain the important elements and findings on the screenshot</a:t>
            </a:r>
          </a:p>
          <a:p>
            <a:endParaRPr lang="en-US" sz="160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Mapped Location of all Space Mission Launch Sites</a:t>
            </a:r>
            <a:endParaRPr lang="en-US" dirty="0"/>
          </a:p>
        </p:txBody>
      </p:sp>
      <p:pic>
        <p:nvPicPr>
          <p:cNvPr id="4" name="Picture 5" descr="Map&#10;&#10;Description automatically generated">
            <a:extLst>
              <a:ext uri="{FF2B5EF4-FFF2-40B4-BE49-F238E27FC236}">
                <a16:creationId xmlns:a16="http://schemas.microsoft.com/office/drawing/2014/main" id="{0520F251-0160-3D79-70E7-09D96A33F936}"/>
              </a:ext>
            </a:extLst>
          </p:cNvPr>
          <p:cNvPicPr>
            <a:picLocks noChangeAspect="1"/>
          </p:cNvPicPr>
          <p:nvPr/>
        </p:nvPicPr>
        <p:blipFill>
          <a:blip r:embed="rId3"/>
          <a:stretch>
            <a:fillRect/>
          </a:stretch>
        </p:blipFill>
        <p:spPr>
          <a:xfrm>
            <a:off x="2269066" y="1350222"/>
            <a:ext cx="7131755" cy="35578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7677" y="5487457"/>
            <a:ext cx="9745589" cy="1162228"/>
          </a:xfrm>
          <a:prstGeom prst="rect">
            <a:avLst/>
          </a:prstGeom>
        </p:spPr>
        <p:txBody>
          <a:bodyPr lIns="91440" tIns="45720" rIns="91440" bIns="45720" anchor="t">
            <a:normAutofit/>
          </a:bodyPr>
          <a:lstStyle/>
          <a:p>
            <a:pPr marL="285750" indent="-285750">
              <a:lnSpc>
                <a:spcPct val="100000"/>
              </a:lnSpc>
              <a:spcBef>
                <a:spcPts val="1400"/>
              </a:spcBef>
            </a:pPr>
            <a:r>
              <a:rPr lang="en-US" sz="1400" dirty="0">
                <a:solidFill>
                  <a:schemeClr val="accent3">
                    <a:lumMod val="25000"/>
                  </a:schemeClr>
                </a:solidFill>
                <a:latin typeface="Abadi"/>
              </a:rPr>
              <a:t>The map clustered all the launch outcomes by launch site and identified the failed outcomes in red and the successful outcomes in green.</a:t>
            </a:r>
          </a:p>
          <a:p>
            <a:pPr marL="285750" indent="-285750">
              <a:lnSpc>
                <a:spcPct val="100000"/>
              </a:lnSpc>
              <a:spcBef>
                <a:spcPts val="1400"/>
              </a:spcBef>
            </a:pPr>
            <a:r>
              <a:rPr lang="en-US" sz="1400" dirty="0">
                <a:solidFill>
                  <a:schemeClr val="accent3">
                    <a:lumMod val="25000"/>
                  </a:schemeClr>
                </a:solidFill>
                <a:latin typeface="Abadi"/>
              </a:rPr>
              <a:t>We can see there has been a lot of launches from site CCAFS LC-40 but launch site KSC LC-39A shows the most successful launch outcomes.</a:t>
            </a:r>
            <a:endParaRPr lang="en-US" sz="1600" dirty="0">
              <a:solidFill>
                <a:schemeClr val="accent3">
                  <a:lumMod val="25000"/>
                </a:schemeClr>
              </a:solidFill>
              <a:latin typeface="Abadi"/>
            </a:endParaRPr>
          </a:p>
          <a:p>
            <a:pPr marL="0" indent="0">
              <a:lnSpc>
                <a:spcPct val="100000"/>
              </a:lnSpc>
              <a:spcBef>
                <a:spcPts val="1400"/>
              </a:spcBef>
              <a:buNone/>
            </a:pPr>
            <a:endParaRPr lang="en-US" sz="1400" dirty="0">
              <a:solidFill>
                <a:schemeClr val="accent3">
                  <a:lumMod val="25000"/>
                </a:schemeClr>
              </a:solidFill>
              <a:latin typeface="Calibri"/>
              <a:cs typeface="Calibri"/>
            </a:endParaRPr>
          </a:p>
          <a:p>
            <a:pPr>
              <a:spcBef>
                <a:spcPts val="1400"/>
              </a:spcBef>
            </a:pPr>
            <a:endParaRPr lang="en-US" sz="1600">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 Outcomes Mapped in Clusters</a:t>
            </a:r>
            <a:endParaRPr lang="en-US" dirty="0"/>
          </a:p>
        </p:txBody>
      </p:sp>
      <p:graphicFrame>
        <p:nvGraphicFramePr>
          <p:cNvPr id="4" name="Table 5">
            <a:extLst>
              <a:ext uri="{FF2B5EF4-FFF2-40B4-BE49-F238E27FC236}">
                <a16:creationId xmlns:a16="http://schemas.microsoft.com/office/drawing/2014/main" id="{4EAE0BEA-9695-2602-BC45-42B5403DCD60}"/>
              </a:ext>
            </a:extLst>
          </p:cNvPr>
          <p:cNvGraphicFramePr>
            <a:graphicFrameLocks noGrp="1"/>
          </p:cNvGraphicFramePr>
          <p:nvPr>
            <p:extLst>
              <p:ext uri="{D42A27DB-BD31-4B8C-83A1-F6EECF244321}">
                <p14:modId xmlns:p14="http://schemas.microsoft.com/office/powerpoint/2010/main" val="1142535906"/>
              </p:ext>
            </p:extLst>
          </p:nvPr>
        </p:nvGraphicFramePr>
        <p:xfrm>
          <a:off x="430388" y="1107722"/>
          <a:ext cx="11436880" cy="4311890"/>
        </p:xfrm>
        <a:graphic>
          <a:graphicData uri="http://schemas.openxmlformats.org/drawingml/2006/table">
            <a:tbl>
              <a:tblPr firstRow="1" bandRow="1">
                <a:tableStyleId>{5C22544A-7EE6-4342-B048-85BDC9FD1C3A}</a:tableStyleId>
              </a:tblPr>
              <a:tblGrid>
                <a:gridCol w="2859220">
                  <a:extLst>
                    <a:ext uri="{9D8B030D-6E8A-4147-A177-3AD203B41FA5}">
                      <a16:colId xmlns:a16="http://schemas.microsoft.com/office/drawing/2014/main" val="2777858654"/>
                    </a:ext>
                  </a:extLst>
                </a:gridCol>
                <a:gridCol w="2859220">
                  <a:extLst>
                    <a:ext uri="{9D8B030D-6E8A-4147-A177-3AD203B41FA5}">
                      <a16:colId xmlns:a16="http://schemas.microsoft.com/office/drawing/2014/main" val="1317241613"/>
                    </a:ext>
                  </a:extLst>
                </a:gridCol>
                <a:gridCol w="2859220">
                  <a:extLst>
                    <a:ext uri="{9D8B030D-6E8A-4147-A177-3AD203B41FA5}">
                      <a16:colId xmlns:a16="http://schemas.microsoft.com/office/drawing/2014/main" val="2991831345"/>
                    </a:ext>
                  </a:extLst>
                </a:gridCol>
                <a:gridCol w="2859220">
                  <a:extLst>
                    <a:ext uri="{9D8B030D-6E8A-4147-A177-3AD203B41FA5}">
                      <a16:colId xmlns:a16="http://schemas.microsoft.com/office/drawing/2014/main" val="3391748961"/>
                    </a:ext>
                  </a:extLst>
                </a:gridCol>
              </a:tblGrid>
              <a:tr h="4311890">
                <a:tc>
                  <a:txBody>
                    <a:bodyPr/>
                    <a:lstStyle/>
                    <a:p>
                      <a:pPr algn="ctr"/>
                      <a:r>
                        <a:rPr lang="en-US" dirty="0"/>
                        <a:t>CCAFS SLC-40</a:t>
                      </a:r>
                    </a:p>
                  </a:txBody>
                  <a:tcPr/>
                </a:tc>
                <a:tc>
                  <a:txBody>
                    <a:bodyPr/>
                    <a:lstStyle/>
                    <a:p>
                      <a:pPr lvl="0" algn="ctr">
                        <a:buNone/>
                      </a:pPr>
                      <a:r>
                        <a:rPr lang="en-US" sz="1800" b="1" i="0" u="none" strike="noStrike" noProof="0" dirty="0">
                          <a:latin typeface="Calibri"/>
                        </a:rPr>
                        <a:t>CCAFS LC-40</a:t>
                      </a:r>
                      <a:endParaRPr lang="en-US" dirty="0"/>
                    </a:p>
                  </a:txBody>
                  <a:tcPr/>
                </a:tc>
                <a:tc>
                  <a:txBody>
                    <a:bodyPr/>
                    <a:lstStyle/>
                    <a:p>
                      <a:pPr lvl="0" algn="ctr">
                        <a:buNone/>
                      </a:pPr>
                      <a:r>
                        <a:rPr lang="en-US" sz="1800" b="0" i="0" u="none" strike="noStrike" noProof="0" dirty="0">
                          <a:latin typeface="Calibri"/>
                        </a:rPr>
                        <a:t>KSC LC-39A</a:t>
                      </a:r>
                      <a:endParaRPr lang="en-US" dirty="0"/>
                    </a:p>
                  </a:txBody>
                  <a:tcPr/>
                </a:tc>
                <a:tc>
                  <a:txBody>
                    <a:bodyPr/>
                    <a:lstStyle/>
                    <a:p>
                      <a:pPr lvl="0" algn="ctr">
                        <a:buNone/>
                      </a:pPr>
                      <a:r>
                        <a:rPr lang="en-US" sz="1800" b="0" i="0" u="none" strike="noStrike" noProof="0" dirty="0">
                          <a:latin typeface="Calibri"/>
                        </a:rPr>
                        <a:t>VAFB SLC-4E</a:t>
                      </a:r>
                      <a:endParaRPr lang="en-US" dirty="0"/>
                    </a:p>
                  </a:txBody>
                  <a:tcPr/>
                </a:tc>
                <a:extLst>
                  <a:ext uri="{0D108BD9-81ED-4DB2-BD59-A6C34878D82A}">
                    <a16:rowId xmlns:a16="http://schemas.microsoft.com/office/drawing/2014/main" val="1418403324"/>
                  </a:ext>
                </a:extLst>
              </a:tr>
            </a:tbl>
          </a:graphicData>
        </a:graphic>
      </p:graphicFrame>
      <p:pic>
        <p:nvPicPr>
          <p:cNvPr id="7" name="Picture 8" descr="A picture containing text&#10;&#10;Description automatically generated">
            <a:extLst>
              <a:ext uri="{FF2B5EF4-FFF2-40B4-BE49-F238E27FC236}">
                <a16:creationId xmlns:a16="http://schemas.microsoft.com/office/drawing/2014/main" id="{BADB76FD-D4BA-17B8-645B-D1D21A5EF00E}"/>
              </a:ext>
            </a:extLst>
          </p:cNvPr>
          <p:cNvPicPr>
            <a:picLocks noChangeAspect="1"/>
          </p:cNvPicPr>
          <p:nvPr/>
        </p:nvPicPr>
        <p:blipFill>
          <a:blip r:embed="rId3"/>
          <a:stretch>
            <a:fillRect/>
          </a:stretch>
        </p:blipFill>
        <p:spPr>
          <a:xfrm>
            <a:off x="890588" y="1778177"/>
            <a:ext cx="2028825" cy="3019425"/>
          </a:xfrm>
          <a:prstGeom prst="rect">
            <a:avLst/>
          </a:prstGeom>
        </p:spPr>
      </p:pic>
      <p:pic>
        <p:nvPicPr>
          <p:cNvPr id="9" name="Picture 9" descr="Shape&#10;&#10;Description automatically generated">
            <a:extLst>
              <a:ext uri="{FF2B5EF4-FFF2-40B4-BE49-F238E27FC236}">
                <a16:creationId xmlns:a16="http://schemas.microsoft.com/office/drawing/2014/main" id="{501CBBF2-843A-5010-DD39-CDD5A8ADCD42}"/>
              </a:ext>
            </a:extLst>
          </p:cNvPr>
          <p:cNvPicPr>
            <a:picLocks noChangeAspect="1"/>
          </p:cNvPicPr>
          <p:nvPr/>
        </p:nvPicPr>
        <p:blipFill>
          <a:blip r:embed="rId4"/>
          <a:stretch>
            <a:fillRect/>
          </a:stretch>
        </p:blipFill>
        <p:spPr>
          <a:xfrm>
            <a:off x="3586339" y="1775531"/>
            <a:ext cx="2324100" cy="3067050"/>
          </a:xfrm>
          <a:prstGeom prst="rect">
            <a:avLst/>
          </a:prstGeom>
        </p:spPr>
      </p:pic>
      <p:pic>
        <p:nvPicPr>
          <p:cNvPr id="10" name="Picture 10">
            <a:extLst>
              <a:ext uri="{FF2B5EF4-FFF2-40B4-BE49-F238E27FC236}">
                <a16:creationId xmlns:a16="http://schemas.microsoft.com/office/drawing/2014/main" id="{F501FC11-2233-9EB6-EE3D-0CA97D9367FC}"/>
              </a:ext>
            </a:extLst>
          </p:cNvPr>
          <p:cNvPicPr>
            <a:picLocks noChangeAspect="1"/>
          </p:cNvPicPr>
          <p:nvPr/>
        </p:nvPicPr>
        <p:blipFill>
          <a:blip r:embed="rId5"/>
          <a:stretch>
            <a:fillRect/>
          </a:stretch>
        </p:blipFill>
        <p:spPr>
          <a:xfrm>
            <a:off x="6456009" y="2475618"/>
            <a:ext cx="2257425" cy="1666875"/>
          </a:xfrm>
          <a:prstGeom prst="rect">
            <a:avLst/>
          </a:prstGeom>
        </p:spPr>
      </p:pic>
      <p:pic>
        <p:nvPicPr>
          <p:cNvPr id="11" name="Picture 11" descr="A picture containing diagram&#10;&#10;Description automatically generated">
            <a:extLst>
              <a:ext uri="{FF2B5EF4-FFF2-40B4-BE49-F238E27FC236}">
                <a16:creationId xmlns:a16="http://schemas.microsoft.com/office/drawing/2014/main" id="{7C8941A4-BC90-0849-0EB4-C4FFD937737A}"/>
              </a:ext>
            </a:extLst>
          </p:cNvPr>
          <p:cNvPicPr>
            <a:picLocks noChangeAspect="1"/>
          </p:cNvPicPr>
          <p:nvPr/>
        </p:nvPicPr>
        <p:blipFill>
          <a:blip r:embed="rId6"/>
          <a:stretch>
            <a:fillRect/>
          </a:stretch>
        </p:blipFill>
        <p:spPr>
          <a:xfrm>
            <a:off x="9408406" y="2566106"/>
            <a:ext cx="2124075" cy="14859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85632"/>
            <a:ext cx="10220604" cy="1711325"/>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chemeClr val="accent3">
                    <a:lumMod val="25000"/>
                  </a:schemeClr>
                </a:solidFill>
                <a:latin typeface="Abadi"/>
              </a:rPr>
              <a:t>On the map we can see that generally a site is fairly further from a city but closer to a coast. There are also highways and railways nearby making transportation accessible. </a:t>
            </a:r>
            <a:endParaRPr lang="en-US" dirty="0">
              <a:solidFill>
                <a:schemeClr val="accent3">
                  <a:lumMod val="25000"/>
                </a:schemeClr>
              </a:solidFill>
            </a:endParaRPr>
          </a:p>
          <a:p>
            <a:pPr>
              <a:lnSpc>
                <a:spcPct val="100000"/>
              </a:lnSpc>
              <a:spcBef>
                <a:spcPts val="1400"/>
              </a:spcBef>
            </a:pPr>
            <a:endParaRPr lang="en-US" sz="16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Highway, Railway and City Closest to Launch Site KSC LC-39A</a:t>
            </a:r>
            <a:endParaRPr lang="en-US" dirty="0"/>
          </a:p>
        </p:txBody>
      </p:sp>
      <p:pic>
        <p:nvPicPr>
          <p:cNvPr id="6" name="Picture 6" descr="Map&#10;&#10;Description automatically generated">
            <a:extLst>
              <a:ext uri="{FF2B5EF4-FFF2-40B4-BE49-F238E27FC236}">
                <a16:creationId xmlns:a16="http://schemas.microsoft.com/office/drawing/2014/main" id="{3B25C145-2D30-69A5-9368-05198B8E2E6F}"/>
              </a:ext>
            </a:extLst>
          </p:cNvPr>
          <p:cNvPicPr>
            <a:picLocks noChangeAspect="1"/>
          </p:cNvPicPr>
          <p:nvPr/>
        </p:nvPicPr>
        <p:blipFill>
          <a:blip r:embed="rId3"/>
          <a:stretch>
            <a:fillRect/>
          </a:stretch>
        </p:blipFill>
        <p:spPr>
          <a:xfrm>
            <a:off x="773289" y="1535980"/>
            <a:ext cx="8183033" cy="3334483"/>
          </a:xfrm>
          <a:prstGeom prst="rect">
            <a:avLst/>
          </a:prstGeom>
        </p:spPr>
      </p:pic>
      <p:pic>
        <p:nvPicPr>
          <p:cNvPr id="4" name="Picture 5" descr="Diagram&#10;&#10;Description automatically generated">
            <a:extLst>
              <a:ext uri="{FF2B5EF4-FFF2-40B4-BE49-F238E27FC236}">
                <a16:creationId xmlns:a16="http://schemas.microsoft.com/office/drawing/2014/main" id="{710D3064-BEA0-3A71-5C56-42888A90AFD9}"/>
              </a:ext>
            </a:extLst>
          </p:cNvPr>
          <p:cNvPicPr>
            <a:picLocks noChangeAspect="1"/>
          </p:cNvPicPr>
          <p:nvPr/>
        </p:nvPicPr>
        <p:blipFill>
          <a:blip r:embed="rId4"/>
          <a:stretch>
            <a:fillRect/>
          </a:stretch>
        </p:blipFill>
        <p:spPr>
          <a:xfrm>
            <a:off x="5197123" y="1534180"/>
            <a:ext cx="6207477" cy="1588305"/>
          </a:xfrm>
          <a:prstGeom prst="rect">
            <a:avLst/>
          </a:prstGeom>
          <a:ln>
            <a:solidFill>
              <a:schemeClr val="tx1"/>
            </a:solidFill>
          </a:ln>
        </p:spPr>
      </p:pic>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61679"/>
            <a:ext cx="9745589" cy="915284"/>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This dash shows launch site KSC LC-39A has the highest successful landing outcomes followed by launch site CCAFS LC-40, then VAFB SLC-4E and lastly CCAFS SLC-40 has the least success. </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Rate of Each Launch Site</a:t>
            </a:r>
          </a:p>
        </p:txBody>
      </p:sp>
      <p:pic>
        <p:nvPicPr>
          <p:cNvPr id="2" name="Picture 3" descr="Chart, pie chart&#10;&#10;Description automatically generated">
            <a:extLst>
              <a:ext uri="{FF2B5EF4-FFF2-40B4-BE49-F238E27FC236}">
                <a16:creationId xmlns:a16="http://schemas.microsoft.com/office/drawing/2014/main" id="{4B271C3E-F731-FE0B-6CC0-AD51C6ACFBA2}"/>
              </a:ext>
            </a:extLst>
          </p:cNvPr>
          <p:cNvPicPr>
            <a:picLocks noChangeAspect="1"/>
          </p:cNvPicPr>
          <p:nvPr/>
        </p:nvPicPr>
        <p:blipFill>
          <a:blip r:embed="rId3"/>
          <a:stretch>
            <a:fillRect/>
          </a:stretch>
        </p:blipFill>
        <p:spPr>
          <a:xfrm>
            <a:off x="152400" y="1450173"/>
            <a:ext cx="11873088" cy="31885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5193" y="5685013"/>
            <a:ext cx="10530417" cy="491950"/>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a:rPr>
              <a:t>Here we can see launch site the highest successful to failed landing outcome ratio. With the outcome being 76.9% successful to 23.1% failed. Note: class 1 indicates successful outcome and class 0 indicates failed outcome.</a:t>
            </a: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to Failed Launch Outcome Ratio Based by Launch Site</a:t>
            </a:r>
            <a:endParaRPr lang="en-US" dirty="0"/>
          </a:p>
        </p:txBody>
      </p:sp>
      <p:graphicFrame>
        <p:nvGraphicFramePr>
          <p:cNvPr id="4" name="Table 5">
            <a:extLst>
              <a:ext uri="{FF2B5EF4-FFF2-40B4-BE49-F238E27FC236}">
                <a16:creationId xmlns:a16="http://schemas.microsoft.com/office/drawing/2014/main" id="{1C49BC68-83A7-6556-02C3-6B0EB19F0B94}"/>
              </a:ext>
            </a:extLst>
          </p:cNvPr>
          <p:cNvGraphicFramePr>
            <a:graphicFrameLocks noGrp="1"/>
          </p:cNvGraphicFramePr>
          <p:nvPr>
            <p:extLst>
              <p:ext uri="{D42A27DB-BD31-4B8C-83A1-F6EECF244321}">
                <p14:modId xmlns:p14="http://schemas.microsoft.com/office/powerpoint/2010/main" val="2655859881"/>
              </p:ext>
            </p:extLst>
          </p:nvPr>
        </p:nvGraphicFramePr>
        <p:xfrm>
          <a:off x="430388" y="1107722"/>
          <a:ext cx="11436880" cy="4311890"/>
        </p:xfrm>
        <a:graphic>
          <a:graphicData uri="http://schemas.openxmlformats.org/drawingml/2006/table">
            <a:tbl>
              <a:tblPr firstRow="1" bandRow="1">
                <a:tableStyleId>{5C22544A-7EE6-4342-B048-85BDC9FD1C3A}</a:tableStyleId>
              </a:tblPr>
              <a:tblGrid>
                <a:gridCol w="2859220">
                  <a:extLst>
                    <a:ext uri="{9D8B030D-6E8A-4147-A177-3AD203B41FA5}">
                      <a16:colId xmlns:a16="http://schemas.microsoft.com/office/drawing/2014/main" val="2777858654"/>
                    </a:ext>
                  </a:extLst>
                </a:gridCol>
                <a:gridCol w="2859220">
                  <a:extLst>
                    <a:ext uri="{9D8B030D-6E8A-4147-A177-3AD203B41FA5}">
                      <a16:colId xmlns:a16="http://schemas.microsoft.com/office/drawing/2014/main" val="1317241613"/>
                    </a:ext>
                  </a:extLst>
                </a:gridCol>
                <a:gridCol w="2859220">
                  <a:extLst>
                    <a:ext uri="{9D8B030D-6E8A-4147-A177-3AD203B41FA5}">
                      <a16:colId xmlns:a16="http://schemas.microsoft.com/office/drawing/2014/main" val="2991831345"/>
                    </a:ext>
                  </a:extLst>
                </a:gridCol>
                <a:gridCol w="2859220">
                  <a:extLst>
                    <a:ext uri="{9D8B030D-6E8A-4147-A177-3AD203B41FA5}">
                      <a16:colId xmlns:a16="http://schemas.microsoft.com/office/drawing/2014/main" val="3391748961"/>
                    </a:ext>
                  </a:extLst>
                </a:gridCol>
              </a:tblGrid>
              <a:tr h="4311890">
                <a:tc>
                  <a:txBody>
                    <a:bodyPr/>
                    <a:lstStyle/>
                    <a:p>
                      <a:pPr algn="ctr"/>
                      <a:r>
                        <a:rPr lang="en-US" dirty="0"/>
                        <a:t>CCAFS SLC-40</a:t>
                      </a:r>
                    </a:p>
                  </a:txBody>
                  <a:tcPr/>
                </a:tc>
                <a:tc>
                  <a:txBody>
                    <a:bodyPr/>
                    <a:lstStyle/>
                    <a:p>
                      <a:pPr lvl="0" algn="ctr">
                        <a:buNone/>
                      </a:pPr>
                      <a:r>
                        <a:rPr lang="en-US" sz="1800" b="1" i="0" u="none" strike="noStrike" noProof="0" dirty="0">
                          <a:latin typeface="Calibri"/>
                        </a:rPr>
                        <a:t>CCAFS LC-40</a:t>
                      </a:r>
                      <a:endParaRPr lang="en-US" dirty="0"/>
                    </a:p>
                  </a:txBody>
                  <a:tcPr/>
                </a:tc>
                <a:tc>
                  <a:txBody>
                    <a:bodyPr/>
                    <a:lstStyle/>
                    <a:p>
                      <a:pPr lvl="0" algn="ctr">
                        <a:buNone/>
                      </a:pPr>
                      <a:r>
                        <a:rPr lang="en-US" sz="1800" b="0" i="0" u="none" strike="noStrike" noProof="0" dirty="0">
                          <a:latin typeface="Calibri"/>
                        </a:rPr>
                        <a:t>KSC LC-39A</a:t>
                      </a:r>
                      <a:endParaRPr lang="en-US" dirty="0"/>
                    </a:p>
                  </a:txBody>
                  <a:tcPr/>
                </a:tc>
                <a:tc>
                  <a:txBody>
                    <a:bodyPr/>
                    <a:lstStyle/>
                    <a:p>
                      <a:pPr lvl="0" algn="ctr">
                        <a:buNone/>
                      </a:pPr>
                      <a:r>
                        <a:rPr lang="en-US" sz="1800" b="0" i="0" u="none" strike="noStrike" noProof="0" dirty="0">
                          <a:latin typeface="Calibri"/>
                        </a:rPr>
                        <a:t>VAFB SLC-4E</a:t>
                      </a:r>
                      <a:endParaRPr lang="en-US" dirty="0"/>
                    </a:p>
                  </a:txBody>
                  <a:tcPr/>
                </a:tc>
                <a:extLst>
                  <a:ext uri="{0D108BD9-81ED-4DB2-BD59-A6C34878D82A}">
                    <a16:rowId xmlns:a16="http://schemas.microsoft.com/office/drawing/2014/main" val="1418403324"/>
                  </a:ext>
                </a:extLst>
              </a:tr>
            </a:tbl>
          </a:graphicData>
        </a:graphic>
      </p:graphicFrame>
      <p:pic>
        <p:nvPicPr>
          <p:cNvPr id="6" name="Picture 6" descr="Chart, pie chart&#10;&#10;Description automatically generated">
            <a:extLst>
              <a:ext uri="{FF2B5EF4-FFF2-40B4-BE49-F238E27FC236}">
                <a16:creationId xmlns:a16="http://schemas.microsoft.com/office/drawing/2014/main" id="{41EFFE71-987C-D7AF-821F-C24F4EA68FA7}"/>
              </a:ext>
            </a:extLst>
          </p:cNvPr>
          <p:cNvPicPr>
            <a:picLocks noChangeAspect="1"/>
          </p:cNvPicPr>
          <p:nvPr/>
        </p:nvPicPr>
        <p:blipFill>
          <a:blip r:embed="rId3"/>
          <a:stretch>
            <a:fillRect/>
          </a:stretch>
        </p:blipFill>
        <p:spPr>
          <a:xfrm>
            <a:off x="3355622" y="2341996"/>
            <a:ext cx="2743200" cy="2089341"/>
          </a:xfrm>
          <a:prstGeom prst="rect">
            <a:avLst/>
          </a:prstGeom>
        </p:spPr>
      </p:pic>
      <p:pic>
        <p:nvPicPr>
          <p:cNvPr id="7" name="Picture 8" descr="Chart, pie chart&#10;&#10;Description automatically generated">
            <a:extLst>
              <a:ext uri="{FF2B5EF4-FFF2-40B4-BE49-F238E27FC236}">
                <a16:creationId xmlns:a16="http://schemas.microsoft.com/office/drawing/2014/main" id="{E6730EE4-42BA-AEC2-3B70-62686E77B03C}"/>
              </a:ext>
            </a:extLst>
          </p:cNvPr>
          <p:cNvPicPr>
            <a:picLocks noChangeAspect="1"/>
          </p:cNvPicPr>
          <p:nvPr/>
        </p:nvPicPr>
        <p:blipFill>
          <a:blip r:embed="rId4"/>
          <a:stretch>
            <a:fillRect/>
          </a:stretch>
        </p:blipFill>
        <p:spPr>
          <a:xfrm>
            <a:off x="498122" y="2354319"/>
            <a:ext cx="2743200" cy="2064696"/>
          </a:xfrm>
          <a:prstGeom prst="rect">
            <a:avLst/>
          </a:prstGeom>
        </p:spPr>
      </p:pic>
      <p:pic>
        <p:nvPicPr>
          <p:cNvPr id="9" name="Picture 9" descr="Chart, pie chart&#10;&#10;Description automatically generated">
            <a:extLst>
              <a:ext uri="{FF2B5EF4-FFF2-40B4-BE49-F238E27FC236}">
                <a16:creationId xmlns:a16="http://schemas.microsoft.com/office/drawing/2014/main" id="{00CA5326-45FD-8837-549A-F8778EC39F5D}"/>
              </a:ext>
            </a:extLst>
          </p:cNvPr>
          <p:cNvPicPr>
            <a:picLocks noChangeAspect="1"/>
          </p:cNvPicPr>
          <p:nvPr/>
        </p:nvPicPr>
        <p:blipFill>
          <a:blip r:embed="rId5"/>
          <a:stretch>
            <a:fillRect/>
          </a:stretch>
        </p:blipFill>
        <p:spPr>
          <a:xfrm>
            <a:off x="6191956" y="2335639"/>
            <a:ext cx="2743200" cy="2186722"/>
          </a:xfrm>
          <a:prstGeom prst="rect">
            <a:avLst/>
          </a:prstGeom>
        </p:spPr>
      </p:pic>
      <p:pic>
        <p:nvPicPr>
          <p:cNvPr id="10" name="Picture 10" descr="Chart, pie chart&#10;&#10;Description automatically generated">
            <a:extLst>
              <a:ext uri="{FF2B5EF4-FFF2-40B4-BE49-F238E27FC236}">
                <a16:creationId xmlns:a16="http://schemas.microsoft.com/office/drawing/2014/main" id="{8732745F-8FC9-1E0B-3E3E-C3A99C3F2193}"/>
              </a:ext>
            </a:extLst>
          </p:cNvPr>
          <p:cNvPicPr>
            <a:picLocks noChangeAspect="1"/>
          </p:cNvPicPr>
          <p:nvPr/>
        </p:nvPicPr>
        <p:blipFill>
          <a:blip r:embed="rId6"/>
          <a:stretch>
            <a:fillRect/>
          </a:stretch>
        </p:blipFill>
        <p:spPr>
          <a:xfrm>
            <a:off x="9077678" y="2386285"/>
            <a:ext cx="2743200" cy="2085430"/>
          </a:xfrm>
          <a:prstGeom prst="rect">
            <a:avLst/>
          </a:prstGeom>
        </p:spPr>
      </p:pic>
      <p:pic>
        <p:nvPicPr>
          <p:cNvPr id="11" name="Picture 11" descr="Chart, icon&#10;&#10;Description automatically generated">
            <a:extLst>
              <a:ext uri="{FF2B5EF4-FFF2-40B4-BE49-F238E27FC236}">
                <a16:creationId xmlns:a16="http://schemas.microsoft.com/office/drawing/2014/main" id="{5CEDA643-1688-1C7A-E01B-EF9BAF6C49F8}"/>
              </a:ext>
            </a:extLst>
          </p:cNvPr>
          <p:cNvPicPr>
            <a:picLocks noChangeAspect="1"/>
          </p:cNvPicPr>
          <p:nvPr/>
        </p:nvPicPr>
        <p:blipFill>
          <a:blip r:embed="rId7"/>
          <a:stretch>
            <a:fillRect/>
          </a:stretch>
        </p:blipFill>
        <p:spPr>
          <a:xfrm>
            <a:off x="2576336" y="2388481"/>
            <a:ext cx="590550" cy="542925"/>
          </a:xfrm>
          <a:prstGeom prst="rect">
            <a:avLst/>
          </a:prstGeom>
        </p:spPr>
      </p:pic>
      <p:pic>
        <p:nvPicPr>
          <p:cNvPr id="12" name="Picture 11" descr="Chart, icon&#10;&#10;Description automatically generated">
            <a:extLst>
              <a:ext uri="{FF2B5EF4-FFF2-40B4-BE49-F238E27FC236}">
                <a16:creationId xmlns:a16="http://schemas.microsoft.com/office/drawing/2014/main" id="{D2AC4EB8-C14F-3D1C-10E5-ECC0053A044F}"/>
              </a:ext>
            </a:extLst>
          </p:cNvPr>
          <p:cNvPicPr>
            <a:picLocks noChangeAspect="1"/>
          </p:cNvPicPr>
          <p:nvPr/>
        </p:nvPicPr>
        <p:blipFill>
          <a:blip r:embed="rId7"/>
          <a:stretch>
            <a:fillRect/>
          </a:stretch>
        </p:blipFill>
        <p:spPr>
          <a:xfrm>
            <a:off x="5433836" y="2388481"/>
            <a:ext cx="590550" cy="542925"/>
          </a:xfrm>
          <a:prstGeom prst="rect">
            <a:avLst/>
          </a:prstGeom>
        </p:spPr>
      </p:pic>
      <p:pic>
        <p:nvPicPr>
          <p:cNvPr id="13" name="Picture 11" descr="Chart, icon&#10;&#10;Description automatically generated">
            <a:extLst>
              <a:ext uri="{FF2B5EF4-FFF2-40B4-BE49-F238E27FC236}">
                <a16:creationId xmlns:a16="http://schemas.microsoft.com/office/drawing/2014/main" id="{FEDC8F0C-B4A9-60CF-34B3-3CD2977805A5}"/>
              </a:ext>
            </a:extLst>
          </p:cNvPr>
          <p:cNvPicPr>
            <a:picLocks noChangeAspect="1"/>
          </p:cNvPicPr>
          <p:nvPr/>
        </p:nvPicPr>
        <p:blipFill>
          <a:blip r:embed="rId7"/>
          <a:stretch>
            <a:fillRect/>
          </a:stretch>
        </p:blipFill>
        <p:spPr>
          <a:xfrm>
            <a:off x="11219391" y="2437870"/>
            <a:ext cx="590550" cy="542925"/>
          </a:xfrm>
          <a:prstGeom prst="rect">
            <a:avLst/>
          </a:prstGeom>
        </p:spPr>
      </p:pic>
      <p:pic>
        <p:nvPicPr>
          <p:cNvPr id="14" name="Picture 14">
            <a:extLst>
              <a:ext uri="{FF2B5EF4-FFF2-40B4-BE49-F238E27FC236}">
                <a16:creationId xmlns:a16="http://schemas.microsoft.com/office/drawing/2014/main" id="{4BC7F866-9CCA-064D-8773-2E2781750426}"/>
              </a:ext>
            </a:extLst>
          </p:cNvPr>
          <p:cNvPicPr>
            <a:picLocks noChangeAspect="1"/>
          </p:cNvPicPr>
          <p:nvPr/>
        </p:nvPicPr>
        <p:blipFill>
          <a:blip r:embed="rId8"/>
          <a:stretch>
            <a:fillRect/>
          </a:stretch>
        </p:blipFill>
        <p:spPr>
          <a:xfrm>
            <a:off x="8409340" y="2389011"/>
            <a:ext cx="523875" cy="4572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7122" y="4690180"/>
            <a:ext cx="10414662" cy="1698451"/>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From the first scatter plot, we can see more successful landing outcomes are scattered between payload ranges of 1900kg to 3700kg and as well as between ranges 4600 kg to 5300kg. </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a:rPr>
              <a:t>We can also see that most of the successful outcomes comes from booster versions FT and in second B4. Booster B4 experiences more success when using payload mass between 3300kg to 3700kg. When using booster version FT, there is more success when using payload masses ranging between 2200kg to 3200kg. </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14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57122" y="115317"/>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Booster Version, Payload Mass and a Successful Outcome</a:t>
            </a:r>
            <a:endParaRPr lang="en-US" dirty="0"/>
          </a:p>
        </p:txBody>
      </p:sp>
      <p:pic>
        <p:nvPicPr>
          <p:cNvPr id="7" name="Picture 7" descr="A picture containing timeline&#10;&#10;Description automatically generated">
            <a:extLst>
              <a:ext uri="{FF2B5EF4-FFF2-40B4-BE49-F238E27FC236}">
                <a16:creationId xmlns:a16="http://schemas.microsoft.com/office/drawing/2014/main" id="{E1ED0395-94C5-1A26-237B-F88FD0B1D040}"/>
              </a:ext>
            </a:extLst>
          </p:cNvPr>
          <p:cNvPicPr>
            <a:picLocks noChangeAspect="1"/>
          </p:cNvPicPr>
          <p:nvPr/>
        </p:nvPicPr>
        <p:blipFill>
          <a:blip r:embed="rId3"/>
          <a:stretch>
            <a:fillRect/>
          </a:stretch>
        </p:blipFill>
        <p:spPr>
          <a:xfrm>
            <a:off x="166510" y="849192"/>
            <a:ext cx="11866032" cy="310644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463489"/>
            <a:ext cx="9993239" cy="11255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From this bar chart we can see the decision tree is the model with the highest accuracy, making it the ideal model for our classification prediction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66589E99-5B93-15AE-DF7D-7775886A1A54}"/>
              </a:ext>
            </a:extLst>
          </p:cNvPr>
          <p:cNvPicPr>
            <a:picLocks noChangeAspect="1"/>
          </p:cNvPicPr>
          <p:nvPr/>
        </p:nvPicPr>
        <p:blipFill>
          <a:blip r:embed="rId3"/>
          <a:stretch>
            <a:fillRect/>
          </a:stretch>
        </p:blipFill>
        <p:spPr>
          <a:xfrm>
            <a:off x="3409950" y="1323772"/>
            <a:ext cx="5105400" cy="403900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5203825"/>
            <a:ext cx="10160585" cy="1370013"/>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Here we can see the decision tree prediction model has 5 True Negatives, 1 False Positive, 0 False Negatives and 12 True Positives results. With this info the </a:t>
            </a:r>
            <a:r>
              <a:rPr lang="en-US" sz="2200" dirty="0" err="1">
                <a:solidFill>
                  <a:schemeClr val="accent3">
                    <a:lumMod val="25000"/>
                  </a:schemeClr>
                </a:solidFill>
                <a:latin typeface="Abadi"/>
              </a:rPr>
              <a:t>the</a:t>
            </a:r>
            <a:r>
              <a:rPr lang="en-US" sz="2200" dirty="0">
                <a:solidFill>
                  <a:schemeClr val="accent3">
                    <a:lumMod val="25000"/>
                  </a:schemeClr>
                </a:solidFill>
                <a:latin typeface="Abadi"/>
              </a:rPr>
              <a:t> recall and precision is calculated to be 1.0 and 0.92 respectively. The closer to the value of 1, the better a model is. The decision tree showed higher precision compared to the other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Chart&#10;&#10;Description automatically generated">
            <a:extLst>
              <a:ext uri="{FF2B5EF4-FFF2-40B4-BE49-F238E27FC236}">
                <a16:creationId xmlns:a16="http://schemas.microsoft.com/office/drawing/2014/main" id="{E3F4359F-4A4E-881F-A5CB-A9B50DCE1B17}"/>
              </a:ext>
            </a:extLst>
          </p:cNvPr>
          <p:cNvPicPr>
            <a:picLocks noChangeAspect="1"/>
          </p:cNvPicPr>
          <p:nvPr/>
        </p:nvPicPr>
        <p:blipFill>
          <a:blip r:embed="rId3"/>
          <a:stretch>
            <a:fillRect/>
          </a:stretch>
        </p:blipFill>
        <p:spPr>
          <a:xfrm>
            <a:off x="3690937" y="1257516"/>
            <a:ext cx="4686300" cy="38254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16304"/>
            <a:ext cx="10507663" cy="432752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project analysis demonstrates we can obtain a higher odd of successfully landing if we launch from site KSC LC-39A while using a booster version FT and a payload ranging from 3600- 5300kg. Higher than 5500 kg payload with FT booster results in more failed landing. </a:t>
            </a:r>
          </a:p>
          <a:p>
            <a:pPr marL="0" indent="0">
              <a:lnSpc>
                <a:spcPct val="100000"/>
              </a:lnSpc>
              <a:spcBef>
                <a:spcPts val="1400"/>
              </a:spcBef>
              <a:buNone/>
            </a:pPr>
            <a:r>
              <a:rPr lang="en-US" sz="2200" dirty="0">
                <a:solidFill>
                  <a:schemeClr val="accent3">
                    <a:lumMod val="25000"/>
                  </a:schemeClr>
                </a:solidFill>
                <a:latin typeface="Abadi"/>
              </a:rPr>
              <a:t>We also saw the decision tree provided a more accurate predictive model for the classification of a landing outcome.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63094"/>
            <a:ext cx="10104817" cy="542959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rgbClr val="0B49CB"/>
                </a:solidFill>
                <a:latin typeface="Abadi"/>
              </a:rPr>
              <a:t>Executive Summary</a:t>
            </a:r>
            <a:endParaRPr lang="en-US"/>
          </a:p>
          <a:p>
            <a:pPr>
              <a:lnSpc>
                <a:spcPct val="100000"/>
              </a:lnSpc>
              <a:spcBef>
                <a:spcPts val="1400"/>
              </a:spcBef>
            </a:pPr>
            <a:r>
              <a:rPr lang="en-US" sz="1800" dirty="0">
                <a:solidFill>
                  <a:schemeClr val="accent3">
                    <a:lumMod val="25000"/>
                  </a:schemeClr>
                </a:solidFill>
                <a:latin typeface="Abadi"/>
              </a:rPr>
              <a:t>Data collection methodology:</a:t>
            </a:r>
          </a:p>
          <a:p>
            <a:pPr lvl="1">
              <a:lnSpc>
                <a:spcPct val="100000"/>
              </a:lnSpc>
              <a:spcBef>
                <a:spcPts val="1400"/>
              </a:spcBef>
            </a:pPr>
            <a:r>
              <a:rPr lang="en-US" sz="1600" dirty="0">
                <a:solidFill>
                  <a:schemeClr val="bg2">
                    <a:lumMod val="50000"/>
                  </a:schemeClr>
                </a:solidFill>
                <a:latin typeface="Abadi"/>
              </a:rPr>
              <a:t>SpaceX REST API was used to gather data on </a:t>
            </a:r>
            <a:r>
              <a:rPr lang="en-US" sz="1600" dirty="0">
                <a:solidFill>
                  <a:schemeClr val="bg2">
                    <a:lumMod val="50000"/>
                  </a:schemeClr>
                </a:solidFill>
                <a:latin typeface="IBM Plex Mono Text"/>
              </a:rPr>
              <a:t>rocket used, payload delivered, launch specifications, landing specifications and landing outcome for </a:t>
            </a:r>
            <a:r>
              <a:rPr lang="en-US" sz="1600" dirty="0">
                <a:solidFill>
                  <a:schemeClr val="bg2">
                    <a:lumMod val="50000"/>
                  </a:schemeClr>
                </a:solidFill>
                <a:latin typeface="Abadi"/>
              </a:rPr>
              <a:t>SpaceX's launches.</a:t>
            </a:r>
          </a:p>
          <a:p>
            <a:pPr lvl="1">
              <a:lnSpc>
                <a:spcPct val="100000"/>
              </a:lnSpc>
              <a:spcBef>
                <a:spcPts val="1400"/>
              </a:spcBef>
            </a:pPr>
            <a:r>
              <a:rPr lang="en-US" sz="1600" dirty="0">
                <a:solidFill>
                  <a:schemeClr val="bg2">
                    <a:lumMod val="50000"/>
                  </a:schemeClr>
                </a:solidFill>
                <a:latin typeface="Abadi"/>
              </a:rPr>
              <a:t>Additionally, web scraping was used to gather more data on the Falcon 9 launches from a Wiki page's table. This web page contained useful data such as launch sites, flight number, payload mass, booster version and more. </a:t>
            </a:r>
          </a:p>
          <a:p>
            <a:pPr>
              <a:lnSpc>
                <a:spcPct val="100000"/>
              </a:lnSpc>
              <a:spcBef>
                <a:spcPts val="1400"/>
              </a:spcBef>
            </a:pPr>
            <a:r>
              <a:rPr lang="en-US" sz="1800" dirty="0">
                <a:solidFill>
                  <a:schemeClr val="accent3">
                    <a:lumMod val="25000"/>
                  </a:schemeClr>
                </a:solidFill>
                <a:latin typeface="Abadi"/>
              </a:rPr>
              <a:t>Perform data wrangling</a:t>
            </a:r>
          </a:p>
          <a:p>
            <a:pPr lvl="1">
              <a:lnSpc>
                <a:spcPct val="100000"/>
              </a:lnSpc>
              <a:spcBef>
                <a:spcPts val="1400"/>
              </a:spcBef>
            </a:pPr>
            <a:r>
              <a:rPr lang="en-US" sz="1600" dirty="0">
                <a:solidFill>
                  <a:schemeClr val="bg2">
                    <a:lumMod val="50000"/>
                  </a:schemeClr>
                </a:solidFill>
                <a:latin typeface="Abadi"/>
              </a:rPr>
              <a:t>Describe how data was processed</a:t>
            </a:r>
          </a:p>
          <a:p>
            <a:pPr>
              <a:lnSpc>
                <a:spcPct val="10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0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00000"/>
              </a:lnSpc>
              <a:spcBef>
                <a:spcPts val="1400"/>
              </a:spcBef>
            </a:pPr>
            <a:r>
              <a:rPr lang="en-US" sz="1800" dirty="0">
                <a:solidFill>
                  <a:schemeClr val="accent3">
                    <a:lumMod val="25000"/>
                  </a:schemeClr>
                </a:solidFill>
                <a:latin typeface="Abadi"/>
              </a:rPr>
              <a:t>Perform predictive analysis using classification models</a:t>
            </a:r>
          </a:p>
          <a:p>
            <a:pPr lvl="1">
              <a:lnSpc>
                <a:spcPct val="100000"/>
              </a:lnSpc>
              <a:spcBef>
                <a:spcPts val="1400"/>
              </a:spcBef>
            </a:pPr>
            <a:r>
              <a:rPr lang="en-US" sz="1600" dirty="0">
                <a:solidFill>
                  <a:schemeClr val="bg2">
                    <a:lumMod val="50000"/>
                  </a:schemeClr>
                </a:solidFill>
                <a:latin typeface="Abadi"/>
              </a:rPr>
              <a:t>How to build, tune, evaluate classification models</a:t>
            </a:r>
          </a:p>
          <a:p>
            <a:pPr>
              <a:lnSpc>
                <a:spcPct val="100000"/>
              </a:lnSpc>
              <a:spcBef>
                <a:spcPts val="1400"/>
              </a:spcBef>
            </a:pPr>
            <a:endParaRPr lang="en-US" sz="1800">
              <a:solidFill>
                <a:schemeClr val="accent3">
                  <a:lumMod val="25000"/>
                </a:schemeClr>
              </a:solidFill>
              <a:latin typeface="Abadi"/>
            </a:endParaRPr>
          </a:p>
          <a:p>
            <a:pPr>
              <a:lnSpc>
                <a:spcPct val="100000"/>
              </a:lnSpc>
              <a:spcBef>
                <a:spcPts val="1400"/>
              </a:spcBef>
            </a:pPr>
            <a:endParaRPr lang="en-US" sz="600">
              <a:solidFill>
                <a:schemeClr val="accent3">
                  <a:lumMod val="25000"/>
                </a:schemeClr>
              </a:solidFill>
              <a:latin typeface="Abadi"/>
            </a:endParaRPr>
          </a:p>
          <a:p>
            <a:pPr>
              <a:lnSpc>
                <a:spcPct val="100000"/>
              </a:lnSpc>
              <a:spcBef>
                <a:spcPts val="1400"/>
              </a:spcBef>
            </a:pPr>
            <a:endParaRPr lang="en-US" sz="600">
              <a:solidFill>
                <a:schemeClr val="accent3">
                  <a:lumMod val="25000"/>
                </a:schemeClr>
              </a:solidFill>
              <a:latin typeface="Abadi"/>
            </a:endParaRPr>
          </a:p>
          <a:p>
            <a:pPr>
              <a:lnSpc>
                <a:spcPct val="100000"/>
              </a:lnSpc>
              <a:spcBef>
                <a:spcPts val="1400"/>
              </a:spcBef>
            </a:pPr>
            <a:endParaRPr lang="en-US" sz="600">
              <a:solidFill>
                <a:schemeClr val="accent3">
                  <a:lumMod val="25000"/>
                </a:schemeClr>
              </a:solidFill>
              <a:latin typeface="Abadi"/>
            </a:endParaRPr>
          </a:p>
          <a:p>
            <a:pPr>
              <a:lnSpc>
                <a:spcPct val="100000"/>
              </a:lnSpc>
              <a:spcBef>
                <a:spcPts val="1400"/>
              </a:spcBef>
            </a:pPr>
            <a:endParaRPr lang="en-US" sz="6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ctr"/>
          <a:lstStyle/>
          <a:p>
            <a:pPr>
              <a:lnSpc>
                <a:spcPct val="100000"/>
              </a:lnSpc>
              <a:spcBef>
                <a:spcPts val="1400"/>
              </a:spcBef>
            </a:pPr>
            <a:r>
              <a:rPr lang="en-US" sz="2200" dirty="0">
                <a:solidFill>
                  <a:schemeClr val="accent3">
                    <a:lumMod val="25000"/>
                  </a:schemeClr>
                </a:solidFill>
                <a:ea typeface="+mn-lt"/>
                <a:cs typeface="+mn-lt"/>
              </a:rPr>
              <a:t>A </a:t>
            </a:r>
            <a:r>
              <a:rPr lang="en-US" sz="2200" b="1" dirty="0">
                <a:solidFill>
                  <a:schemeClr val="accent3">
                    <a:lumMod val="25000"/>
                  </a:schemeClr>
                </a:solidFill>
                <a:ea typeface="+mn-lt"/>
                <a:cs typeface="+mn-lt"/>
              </a:rPr>
              <a:t>get request</a:t>
            </a:r>
            <a:r>
              <a:rPr lang="en-US" sz="2200" dirty="0">
                <a:solidFill>
                  <a:schemeClr val="accent3">
                    <a:lumMod val="25000"/>
                  </a:schemeClr>
                </a:solidFill>
                <a:ea typeface="+mn-lt"/>
                <a:cs typeface="+mn-lt"/>
              </a:rPr>
              <a:t> was sent to a URL to target a specific endpoint of SpaceX's </a:t>
            </a:r>
            <a:r>
              <a:rPr lang="en-US" sz="2200" b="1" dirty="0">
                <a:solidFill>
                  <a:schemeClr val="accent3">
                    <a:lumMod val="25000"/>
                  </a:schemeClr>
                </a:solidFill>
                <a:ea typeface="+mn-lt"/>
                <a:cs typeface="+mn-lt"/>
              </a:rPr>
              <a:t>REST API </a:t>
            </a:r>
            <a:r>
              <a:rPr lang="en-US" sz="2200" dirty="0">
                <a:solidFill>
                  <a:schemeClr val="accent3">
                    <a:lumMod val="25000"/>
                  </a:schemeClr>
                </a:solidFill>
                <a:ea typeface="+mn-lt"/>
                <a:cs typeface="+mn-lt"/>
              </a:rPr>
              <a:t>which returns the data of past launches in the form of a </a:t>
            </a:r>
            <a:r>
              <a:rPr lang="en-US" sz="2200" b="1" dirty="0">
                <a:solidFill>
                  <a:schemeClr val="accent3">
                    <a:lumMod val="25000"/>
                  </a:schemeClr>
                </a:solidFill>
                <a:ea typeface="+mn-lt"/>
                <a:cs typeface="+mn-lt"/>
              </a:rPr>
              <a:t>list of JSON objects</a:t>
            </a:r>
            <a:r>
              <a:rPr lang="en-US" sz="2200" dirty="0">
                <a:solidFill>
                  <a:schemeClr val="accent3">
                    <a:lumMod val="25000"/>
                  </a:schemeClr>
                </a:solidFill>
                <a:ea typeface="+mn-lt"/>
                <a:cs typeface="+mn-lt"/>
              </a:rPr>
              <a:t>. The JSON objects was then converted to a </a:t>
            </a:r>
            <a:r>
              <a:rPr lang="en-US" sz="2200" dirty="0" err="1">
                <a:solidFill>
                  <a:schemeClr val="accent3">
                    <a:lumMod val="25000"/>
                  </a:schemeClr>
                </a:solidFill>
                <a:ea typeface="+mn-lt"/>
                <a:cs typeface="+mn-lt"/>
              </a:rPr>
              <a:t>dataframe</a:t>
            </a:r>
            <a:r>
              <a:rPr lang="en-US" sz="2200" dirty="0">
                <a:solidFill>
                  <a:schemeClr val="accent3">
                    <a:lumMod val="25000"/>
                  </a:schemeClr>
                </a:solidFill>
                <a:ea typeface="+mn-lt"/>
                <a:cs typeface="+mn-lt"/>
              </a:rPr>
              <a:t> using the </a:t>
            </a:r>
            <a:r>
              <a:rPr lang="en-US" sz="2200" b="1" dirty="0" err="1">
                <a:solidFill>
                  <a:schemeClr val="accent3">
                    <a:lumMod val="25000"/>
                  </a:schemeClr>
                </a:solidFill>
                <a:ea typeface="+mn-lt"/>
                <a:cs typeface="+mn-lt"/>
              </a:rPr>
              <a:t>json_normalize</a:t>
            </a:r>
            <a:r>
              <a:rPr lang="en-US" sz="2200" dirty="0">
                <a:solidFill>
                  <a:schemeClr val="accent3">
                    <a:lumMod val="25000"/>
                  </a:schemeClr>
                </a:solidFill>
                <a:ea typeface="+mn-lt"/>
                <a:cs typeface="+mn-lt"/>
              </a:rPr>
              <a:t> function.</a:t>
            </a:r>
          </a:p>
          <a:p>
            <a:pPr>
              <a:lnSpc>
                <a:spcPct val="100000"/>
              </a:lnSpc>
              <a:spcBef>
                <a:spcPts val="1400"/>
              </a:spcBef>
            </a:pPr>
            <a:r>
              <a:rPr lang="en-US" sz="2200" dirty="0">
                <a:solidFill>
                  <a:schemeClr val="accent3">
                    <a:lumMod val="25000"/>
                  </a:schemeClr>
                </a:solidFill>
                <a:ea typeface="Calibri"/>
                <a:cs typeface="Calibri"/>
              </a:rPr>
              <a:t>This led to obtaining a </a:t>
            </a:r>
            <a:r>
              <a:rPr lang="en-US" sz="2200" dirty="0" err="1">
                <a:solidFill>
                  <a:schemeClr val="accent3">
                    <a:lumMod val="25000"/>
                  </a:schemeClr>
                </a:solidFill>
                <a:ea typeface="Calibri"/>
                <a:cs typeface="Calibri"/>
              </a:rPr>
              <a:t>dataframe</a:t>
            </a:r>
            <a:r>
              <a:rPr lang="en-US" sz="2200" dirty="0">
                <a:solidFill>
                  <a:schemeClr val="accent3">
                    <a:lumMod val="25000"/>
                  </a:schemeClr>
                </a:solidFill>
                <a:ea typeface="Calibri"/>
                <a:cs typeface="Calibri"/>
              </a:rPr>
              <a:t> who's records consisted of data represented by ID numbers in place of useful information. Several functions were created to send multiple get requests to the API again to extract actual data on the </a:t>
            </a:r>
            <a:r>
              <a:rPr lang="en-US" sz="2200" dirty="0" err="1">
                <a:solidFill>
                  <a:schemeClr val="accent3">
                    <a:lumMod val="25000"/>
                  </a:schemeClr>
                </a:solidFill>
                <a:ea typeface="Calibri"/>
                <a:cs typeface="Calibri"/>
              </a:rPr>
              <a:t>BoosterVersion</a:t>
            </a:r>
            <a:r>
              <a:rPr lang="en-US" sz="2200" dirty="0">
                <a:solidFill>
                  <a:schemeClr val="accent3">
                    <a:lumMod val="25000"/>
                  </a:schemeClr>
                </a:solidFill>
                <a:ea typeface="Calibri"/>
                <a:cs typeface="Calibri"/>
              </a:rPr>
              <a:t>, </a:t>
            </a:r>
            <a:r>
              <a:rPr lang="en-US" sz="2200" dirty="0" err="1">
                <a:solidFill>
                  <a:schemeClr val="accent3">
                    <a:lumMod val="25000"/>
                  </a:schemeClr>
                </a:solidFill>
                <a:ea typeface="Calibri"/>
                <a:cs typeface="Calibri"/>
              </a:rPr>
              <a:t>PayloadMass</a:t>
            </a:r>
            <a:r>
              <a:rPr lang="en-US" sz="2200" dirty="0">
                <a:solidFill>
                  <a:schemeClr val="accent3">
                    <a:lumMod val="25000"/>
                  </a:schemeClr>
                </a:solidFill>
                <a:ea typeface="Calibri"/>
                <a:cs typeface="Calibri"/>
              </a:rPr>
              <a:t>, Orbit, </a:t>
            </a:r>
            <a:r>
              <a:rPr lang="en-US" sz="2200" dirty="0" err="1">
                <a:solidFill>
                  <a:schemeClr val="accent3">
                    <a:lumMod val="25000"/>
                  </a:schemeClr>
                </a:solidFill>
                <a:ea typeface="Calibri"/>
                <a:cs typeface="Calibri"/>
              </a:rPr>
              <a:t>LaunchSite</a:t>
            </a:r>
            <a:r>
              <a:rPr lang="en-US" sz="2200" dirty="0">
                <a:solidFill>
                  <a:schemeClr val="accent3">
                    <a:lumMod val="25000"/>
                  </a:schemeClr>
                </a:solidFill>
                <a:ea typeface="Calibri"/>
                <a:cs typeface="Calibri"/>
              </a:rPr>
              <a:t>, Outcome, Flights, </a:t>
            </a:r>
            <a:r>
              <a:rPr lang="en-US" sz="2200" dirty="0" err="1">
                <a:solidFill>
                  <a:schemeClr val="accent3">
                    <a:lumMod val="25000"/>
                  </a:schemeClr>
                </a:solidFill>
                <a:ea typeface="Calibri"/>
                <a:cs typeface="Calibri"/>
              </a:rPr>
              <a:t>GridFins</a:t>
            </a:r>
            <a:r>
              <a:rPr lang="en-US" sz="2200" dirty="0">
                <a:solidFill>
                  <a:schemeClr val="accent3">
                    <a:lumMod val="25000"/>
                  </a:schemeClr>
                </a:solidFill>
                <a:ea typeface="Calibri"/>
                <a:cs typeface="Calibri"/>
              </a:rPr>
              <a:t>, Reused, Legs, </a:t>
            </a:r>
            <a:r>
              <a:rPr lang="en-US" sz="2200" dirty="0" err="1">
                <a:solidFill>
                  <a:schemeClr val="accent3">
                    <a:lumMod val="25000"/>
                  </a:schemeClr>
                </a:solidFill>
                <a:ea typeface="Calibri"/>
                <a:cs typeface="Calibri"/>
              </a:rPr>
              <a:t>LandingPad</a:t>
            </a:r>
            <a:r>
              <a:rPr lang="en-US" sz="2200" dirty="0">
                <a:solidFill>
                  <a:schemeClr val="accent3">
                    <a:lumMod val="25000"/>
                  </a:schemeClr>
                </a:solidFill>
                <a:ea typeface="Calibri"/>
                <a:cs typeface="Calibri"/>
              </a:rPr>
              <a:t>, Block, </a:t>
            </a:r>
            <a:r>
              <a:rPr lang="en-US" sz="2200" dirty="0" err="1">
                <a:solidFill>
                  <a:schemeClr val="accent3">
                    <a:lumMod val="25000"/>
                  </a:schemeClr>
                </a:solidFill>
                <a:ea typeface="Calibri"/>
                <a:cs typeface="Calibri"/>
              </a:rPr>
              <a:t>ReusedCount</a:t>
            </a:r>
            <a:r>
              <a:rPr lang="en-US" sz="2200" dirty="0">
                <a:solidFill>
                  <a:schemeClr val="accent3">
                    <a:lumMod val="25000"/>
                  </a:schemeClr>
                </a:solidFill>
                <a:ea typeface="Calibri"/>
                <a:cs typeface="Calibri"/>
              </a:rPr>
              <a:t>, Serial, Longitude and Latitude using the ID numbers from the rocket, payload, launchpad and cores dataset. These data were saved as a list and then saved as a dictionary to be converted to a pandas </a:t>
            </a:r>
            <a:r>
              <a:rPr lang="en-US" sz="2200" dirty="0" err="1">
                <a:solidFill>
                  <a:schemeClr val="accent3">
                    <a:lumMod val="25000"/>
                  </a:schemeClr>
                </a:solidFill>
                <a:ea typeface="Calibri"/>
                <a:cs typeface="Calibri"/>
              </a:rPr>
              <a:t>dataframe</a:t>
            </a:r>
            <a:r>
              <a:rPr lang="en-US" sz="2200" dirty="0">
                <a:solidFill>
                  <a:schemeClr val="accent3">
                    <a:lumMod val="25000"/>
                  </a:schemeClr>
                </a:solidFill>
                <a:ea typeface="Calibri"/>
                <a:cs typeface="Calibri"/>
              </a:rPr>
              <a:t>.</a:t>
            </a:r>
          </a:p>
          <a:p>
            <a:pPr>
              <a:lnSpc>
                <a:spcPct val="100000"/>
              </a:lnSpc>
              <a:spcBef>
                <a:spcPts val="1400"/>
              </a:spcBef>
            </a:pPr>
            <a:r>
              <a:rPr lang="en-US" sz="2200" dirty="0">
                <a:solidFill>
                  <a:schemeClr val="accent3">
                    <a:lumMod val="25000"/>
                  </a:schemeClr>
                </a:solidFill>
                <a:ea typeface="Calibri"/>
                <a:cs typeface="Calibri"/>
              </a:rPr>
              <a:t>See process flowchart on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a:latin typeface="Abad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84" y="6159191"/>
            <a:ext cx="10916521" cy="70270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400" dirty="0" err="1">
                <a:solidFill>
                  <a:schemeClr val="accent3">
                    <a:lumMod val="25000"/>
                  </a:schemeClr>
                </a:solidFill>
                <a:latin typeface="Abadi"/>
              </a:rPr>
              <a:t>Github</a:t>
            </a:r>
            <a:r>
              <a:rPr lang="en-US" sz="1400" dirty="0">
                <a:solidFill>
                  <a:schemeClr val="accent3">
                    <a:lumMod val="25000"/>
                  </a:schemeClr>
                </a:solidFill>
                <a:latin typeface="Abadi"/>
              </a:rPr>
              <a:t> API notebook URL:</a:t>
            </a:r>
            <a:r>
              <a:rPr lang="en-US" sz="1400" dirty="0">
                <a:solidFill>
                  <a:schemeClr val="accent3">
                    <a:lumMod val="25000"/>
                  </a:schemeClr>
                </a:solidFill>
                <a:latin typeface="Abadi"/>
                <a:cs typeface="Calibri"/>
              </a:rPr>
              <a:t> </a:t>
            </a:r>
            <a:endParaRPr lang="en-US" sz="1600" dirty="0">
              <a:solidFill>
                <a:schemeClr val="accent3">
                  <a:lumMod val="25000"/>
                </a:schemeClr>
              </a:solidFill>
              <a:ea typeface="+mn-lt"/>
              <a:cs typeface="+mn-lt"/>
            </a:endParaRPr>
          </a:p>
          <a:p>
            <a:pPr marL="0" indent="0">
              <a:lnSpc>
                <a:spcPct val="100000"/>
              </a:lnSpc>
              <a:spcBef>
                <a:spcPts val="1400"/>
              </a:spcBef>
              <a:buNone/>
            </a:pPr>
            <a:r>
              <a:rPr lang="en-US" sz="1400" dirty="0">
                <a:ea typeface="+mn-lt"/>
                <a:cs typeface="+mn-lt"/>
                <a:hlinkClick r:id="rId3"/>
              </a:rPr>
              <a:t>https://github.com/ShahnajRUllah/Space_Y/blob/208a76df5c8bea68ee2397acaf0161e5fb3c2278/Data%20Collection%20API.ipynb</a:t>
            </a:r>
            <a:r>
              <a:rPr lang="en-US" sz="1400" dirty="0">
                <a:ea typeface="+mn-lt"/>
                <a:cs typeface="+mn-lt"/>
              </a:rPr>
              <a:t> </a:t>
            </a:r>
            <a:endParaRPr lang="en-US" sz="1600" dirty="0">
              <a:ea typeface="Calibri"/>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6">
            <a:extLst>
              <a:ext uri="{FF2B5EF4-FFF2-40B4-BE49-F238E27FC236}">
                <a16:creationId xmlns:a16="http://schemas.microsoft.com/office/drawing/2014/main" id="{D3D2BAF1-448E-3A58-16A2-A0CA920DE703}"/>
              </a:ext>
            </a:extLst>
          </p:cNvPr>
          <p:cNvGraphicFramePr/>
          <p:nvPr>
            <p:extLst>
              <p:ext uri="{D42A27DB-BD31-4B8C-83A1-F6EECF244321}">
                <p14:modId xmlns:p14="http://schemas.microsoft.com/office/powerpoint/2010/main" val="547111605"/>
              </p:ext>
            </p:extLst>
          </p:nvPr>
        </p:nvGraphicFramePr>
        <p:xfrm>
          <a:off x="196645" y="1133167"/>
          <a:ext cx="11798706" cy="4583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40335"/>
            <a:ext cx="10515600" cy="4236628"/>
          </a:xfrm>
          <a:prstGeom prst="rect">
            <a:avLst/>
          </a:prstGeom>
        </p:spPr>
        <p:txBody>
          <a:bodyPr lIns="91440" tIns="45720" rIns="91440" bIns="45720" anchor="ctr"/>
          <a:lstStyle/>
          <a:p>
            <a:pPr>
              <a:lnSpc>
                <a:spcPct val="100000"/>
              </a:lnSpc>
              <a:spcBef>
                <a:spcPts val="1400"/>
              </a:spcBef>
            </a:pPr>
            <a:r>
              <a:rPr lang="en-US" sz="2200" dirty="0">
                <a:solidFill>
                  <a:schemeClr val="accent3">
                    <a:lumMod val="25000"/>
                  </a:schemeClr>
                </a:solidFill>
                <a:ea typeface="+mn-lt"/>
                <a:cs typeface="+mn-lt"/>
              </a:rPr>
              <a:t>Python's </a:t>
            </a:r>
            <a:r>
              <a:rPr lang="en-US" sz="2200" b="1" dirty="0" err="1">
                <a:solidFill>
                  <a:schemeClr val="accent3">
                    <a:lumMod val="25000"/>
                  </a:schemeClr>
                </a:solidFill>
                <a:ea typeface="+mn-lt"/>
                <a:cs typeface="+mn-lt"/>
              </a:rPr>
              <a:t>BeautifulSoup</a:t>
            </a:r>
            <a:r>
              <a:rPr lang="en-US" sz="2200" b="1" dirty="0">
                <a:solidFill>
                  <a:schemeClr val="accent3">
                    <a:lumMod val="25000"/>
                  </a:schemeClr>
                </a:solidFill>
                <a:ea typeface="+mn-lt"/>
                <a:cs typeface="+mn-lt"/>
              </a:rPr>
              <a:t> </a:t>
            </a:r>
            <a:r>
              <a:rPr lang="en-US" sz="2200" dirty="0">
                <a:solidFill>
                  <a:schemeClr val="accent3">
                    <a:lumMod val="25000"/>
                  </a:schemeClr>
                </a:solidFill>
                <a:ea typeface="+mn-lt"/>
                <a:cs typeface="+mn-lt"/>
              </a:rPr>
              <a:t>package was used to </a:t>
            </a:r>
            <a:r>
              <a:rPr lang="en-US" sz="2200" b="1" dirty="0">
                <a:solidFill>
                  <a:schemeClr val="accent3">
                    <a:lumMod val="25000"/>
                  </a:schemeClr>
                </a:solidFill>
                <a:ea typeface="+mn-lt"/>
                <a:cs typeface="+mn-lt"/>
              </a:rPr>
              <a:t>web scrape</a:t>
            </a:r>
            <a:r>
              <a:rPr lang="en-US" sz="2200" dirty="0">
                <a:solidFill>
                  <a:schemeClr val="accent3">
                    <a:lumMod val="25000"/>
                  </a:schemeClr>
                </a:solidFill>
                <a:ea typeface="+mn-lt"/>
                <a:cs typeface="+mn-lt"/>
              </a:rPr>
              <a:t> an HTML table from a Wiki page containing records associated to Falcon 9 launches. </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The data was obtained by sending an </a:t>
            </a:r>
            <a:r>
              <a:rPr lang="en-US" sz="2200" b="1" dirty="0">
                <a:solidFill>
                  <a:schemeClr val="accent3">
                    <a:lumMod val="25000"/>
                  </a:schemeClr>
                </a:solidFill>
                <a:ea typeface="+mn-lt"/>
                <a:cs typeface="+mn-lt"/>
              </a:rPr>
              <a:t>HTTP request</a:t>
            </a:r>
            <a:r>
              <a:rPr lang="en-US" sz="2200" dirty="0">
                <a:solidFill>
                  <a:schemeClr val="accent3">
                    <a:lumMod val="25000"/>
                  </a:schemeClr>
                </a:solidFill>
                <a:ea typeface="+mn-lt"/>
                <a:cs typeface="+mn-lt"/>
              </a:rPr>
              <a:t> to the Wiki page's URL which returns a </a:t>
            </a:r>
            <a:r>
              <a:rPr lang="en-US" sz="2200" b="1" dirty="0">
                <a:solidFill>
                  <a:schemeClr val="accent3">
                    <a:lumMod val="25000"/>
                  </a:schemeClr>
                </a:solidFill>
                <a:ea typeface="+mn-lt"/>
                <a:cs typeface="+mn-lt"/>
              </a:rPr>
              <a:t>response</a:t>
            </a:r>
            <a:r>
              <a:rPr lang="en-US" sz="2200" dirty="0">
                <a:solidFill>
                  <a:schemeClr val="accent3">
                    <a:lumMod val="25000"/>
                  </a:schemeClr>
                </a:solidFill>
                <a:ea typeface="+mn-lt"/>
                <a:cs typeface="+mn-lt"/>
              </a:rPr>
              <a:t>  with the </a:t>
            </a:r>
            <a:r>
              <a:rPr lang="en-US" sz="2200" b="1" dirty="0">
                <a:solidFill>
                  <a:schemeClr val="accent3">
                    <a:lumMod val="25000"/>
                  </a:schemeClr>
                </a:solidFill>
                <a:ea typeface="+mn-lt"/>
                <a:cs typeface="+mn-lt"/>
              </a:rPr>
              <a:t>HTML contents </a:t>
            </a:r>
            <a:r>
              <a:rPr lang="en-US" sz="2200" dirty="0">
                <a:solidFill>
                  <a:schemeClr val="accent3">
                    <a:lumMod val="25000"/>
                  </a:schemeClr>
                </a:solidFill>
                <a:ea typeface="+mn-lt"/>
                <a:cs typeface="+mn-lt"/>
              </a:rPr>
              <a:t>of the web page. Then a </a:t>
            </a:r>
            <a:r>
              <a:rPr lang="en-US" sz="2200" b="1" dirty="0">
                <a:solidFill>
                  <a:schemeClr val="accent3">
                    <a:lumMod val="25000"/>
                  </a:schemeClr>
                </a:solidFill>
                <a:ea typeface="+mn-lt"/>
                <a:cs typeface="+mn-lt"/>
              </a:rPr>
              <a:t>beautiful soup object </a:t>
            </a:r>
            <a:r>
              <a:rPr lang="en-US" sz="2200" dirty="0">
                <a:solidFill>
                  <a:schemeClr val="accent3">
                    <a:lumMod val="25000"/>
                  </a:schemeClr>
                </a:solidFill>
                <a:ea typeface="+mn-lt"/>
                <a:cs typeface="+mn-lt"/>
              </a:rPr>
              <a:t>was created to create an </a:t>
            </a:r>
            <a:r>
              <a:rPr lang="en-US" sz="2200" b="1" dirty="0">
                <a:solidFill>
                  <a:schemeClr val="accent3">
                    <a:lumMod val="25000"/>
                  </a:schemeClr>
                </a:solidFill>
                <a:ea typeface="+mn-lt"/>
                <a:cs typeface="+mn-lt"/>
              </a:rPr>
              <a:t>HTML parser</a:t>
            </a:r>
            <a:r>
              <a:rPr lang="en-US" sz="2200" dirty="0">
                <a:solidFill>
                  <a:schemeClr val="accent3">
                    <a:lumMod val="25000"/>
                  </a:schemeClr>
                </a:solidFill>
                <a:ea typeface="+mn-lt"/>
                <a:cs typeface="+mn-lt"/>
              </a:rPr>
              <a:t> which nested the HTML data to make it more navigable. The </a:t>
            </a:r>
            <a:r>
              <a:rPr lang="en-US" sz="2200" b="1" dirty="0">
                <a:solidFill>
                  <a:schemeClr val="accent3">
                    <a:lumMod val="25000"/>
                  </a:schemeClr>
                </a:solidFill>
                <a:ea typeface="+mn-lt"/>
                <a:cs typeface="+mn-lt"/>
              </a:rPr>
              <a:t>HTML parser </a:t>
            </a:r>
            <a:r>
              <a:rPr lang="en-US" sz="2200" dirty="0">
                <a:solidFill>
                  <a:schemeClr val="accent3">
                    <a:lumMod val="25000"/>
                  </a:schemeClr>
                </a:solidFill>
                <a:ea typeface="+mn-lt"/>
                <a:cs typeface="+mn-lt"/>
              </a:rPr>
              <a:t>was used to extract the relevant column headers and records using the </a:t>
            </a:r>
            <a:r>
              <a:rPr lang="en-US" sz="2200" dirty="0" err="1">
                <a:solidFill>
                  <a:schemeClr val="accent3">
                    <a:lumMod val="25000"/>
                  </a:schemeClr>
                </a:solidFill>
                <a:ea typeface="+mn-lt"/>
                <a:cs typeface="+mn-lt"/>
              </a:rPr>
              <a:t>find_all</a:t>
            </a:r>
            <a:r>
              <a:rPr lang="en-US" sz="2200" dirty="0">
                <a:solidFill>
                  <a:schemeClr val="accent3">
                    <a:lumMod val="25000"/>
                  </a:schemeClr>
                </a:solidFill>
                <a:ea typeface="+mn-lt"/>
                <a:cs typeface="+mn-lt"/>
              </a:rPr>
              <a:t> function on the table's HTML tag to save the each column as a dictionary. Then the dictionary was converted to a pandas data frame. </a:t>
            </a:r>
            <a:endParaRPr lang="en-US">
              <a:solidFill>
                <a:schemeClr val="accent3">
                  <a:lumMod val="25000"/>
                </a:schemeClr>
              </a:solidFill>
              <a:latin typeface="Calibri" panose="020F0502020204030204"/>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ea typeface="+mn-lt"/>
                <a:cs typeface="+mn-lt"/>
              </a:rPr>
              <a:t>See process flowchart on slide</a:t>
            </a:r>
            <a:endParaRPr lang="en-US" sz="2200" dirty="0">
              <a:solidFill>
                <a:schemeClr val="accent3">
                  <a:lumMod val="25000"/>
                </a:schemeClr>
              </a:solidFill>
              <a:latin typeface="Calibri" panose="020F0502020204030204"/>
              <a:ea typeface="Calibri" panose="020F0502020204030204"/>
              <a:cs typeface="Calibri" panose="020F0502020204030204"/>
            </a:endParaRPr>
          </a:p>
          <a:p>
            <a:pPr>
              <a:lnSpc>
                <a:spcPct val="100000"/>
              </a:lnSpc>
              <a:spcBef>
                <a:spcPts val="1400"/>
              </a:spcBef>
            </a:pPr>
            <a:endParaRPr lang="en-US">
              <a:solidFill>
                <a:schemeClr val="accent3">
                  <a:lumMod val="25000"/>
                </a:schemeClr>
              </a:solidFill>
              <a:latin typeface="Calibri" panose="020F0502020204030204"/>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237780449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52</Slides>
  <Notes>7</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3241</cp:revision>
  <dcterms:created xsi:type="dcterms:W3CDTF">2021-04-29T18:58:34Z</dcterms:created>
  <dcterms:modified xsi:type="dcterms:W3CDTF">2023-02-21T05:28:19Z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